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Source Code Pro"/>
      <p:regular r:id="rId20"/>
      <p:bold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7.xml"/><Relationship Id="rId22" Type="http://schemas.openxmlformats.org/officeDocument/2006/relationships/font" Target="fonts/Oswald-regular.fntdata"/><Relationship Id="rId10" Type="http://schemas.openxmlformats.org/officeDocument/2006/relationships/slide" Target="slides/slide6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Comfy Bridge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Audrey Kilpatrick &amp; Melanie Nieves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Diagrams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051" y="972525"/>
            <a:ext cx="6093475" cy="38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450" y="165875"/>
            <a:ext cx="3799425" cy="48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425" y="205914"/>
            <a:ext cx="6308875" cy="47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Images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425" y="603625"/>
            <a:ext cx="6473250" cy="431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074" y="386712"/>
            <a:ext cx="6551850" cy="43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496" y="186250"/>
            <a:ext cx="7152929" cy="477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350" y="285750"/>
            <a:ext cx="714375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301825"/>
            <a:ext cx="8520600" cy="426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-"/>
            </a:pPr>
            <a:r>
              <a:rPr lang="en" sz="3000">
                <a:solidFill>
                  <a:srgbClr val="55555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basic purpose of montessori furniture is to have multiple learning components and save space in the classroom. We decided to do a bridge that contains storage for different purposes, whether it's books, supplies or miscellaneous objects, that also contains a comfortable area to attract students.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Precedents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449" y="185500"/>
            <a:ext cx="3152250" cy="477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298" y="258550"/>
            <a:ext cx="5790217" cy="462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Sketch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025" y="1127687"/>
            <a:ext cx="6051475" cy="37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Iterations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924" y="827450"/>
            <a:ext cx="6018700" cy="401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025" y="233237"/>
            <a:ext cx="3508650" cy="467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125" y="235787"/>
            <a:ext cx="4671925" cy="46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