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jpg"/><Relationship Id="rId4"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Guerrilla charging station</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t>    Arissa Li &amp; Tom Liu</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Problem:</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000"/>
              <a:t>Recharging electronic devices is a huge problem for refugees. They only have limited access now to one or two chargers per group of people. The complicated wires have been an issue which bring inconvenience and danger to them  for long time.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Goal:</a:t>
            </a:r>
          </a:p>
        </p:txBody>
      </p:sp>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000"/>
              <a:t>We wish to invent a movable charging station for refugees to solve this problem. It was actually the sun which inspired us. Solar energy is renewable. It would be a perfect source of energy if it can be applied to the charging station.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73" name="Shape 73"/>
          <p:cNvSpPr txBox="1"/>
          <p:nvPr>
            <p:ph idx="1" type="body"/>
          </p:nvPr>
        </p:nvSpPr>
        <p:spPr>
          <a:xfrm>
            <a:off x="4982975" y="445025"/>
            <a:ext cx="3849300" cy="4123800"/>
          </a:xfrm>
          <a:prstGeom prst="rect">
            <a:avLst/>
          </a:prstGeom>
        </p:spPr>
        <p:txBody>
          <a:bodyPr anchorCtr="0" anchor="t" bIns="91425" lIns="91425" rIns="91425" tIns="91425">
            <a:noAutofit/>
          </a:bodyPr>
          <a:lstStyle/>
          <a:p>
            <a:pPr lvl="0">
              <a:spcBef>
                <a:spcPts val="0"/>
              </a:spcBef>
              <a:buNone/>
            </a:pPr>
            <a:r>
              <a:rPr b="1" lang="en" sz="3600"/>
              <a:t>We need solar panels, charge controller, Dc converter and battery.</a:t>
            </a:r>
          </a:p>
        </p:txBody>
      </p:sp>
      <p:pic>
        <p:nvPicPr>
          <p:cNvPr descr="_MG_1457_ffuukc_j1ift8.jpeg" id="74" name="Shape 74"/>
          <p:cNvPicPr preferRelativeResize="0"/>
          <p:nvPr/>
        </p:nvPicPr>
        <p:blipFill>
          <a:blip r:embed="rId3">
            <a:alphaModFix/>
          </a:blip>
          <a:stretch>
            <a:fillRect/>
          </a:stretch>
        </p:blipFill>
        <p:spPr>
          <a:xfrm>
            <a:off x="222575" y="445025"/>
            <a:ext cx="4606275" cy="38078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0" name="Shape 80"/>
          <p:cNvSpPr txBox="1"/>
          <p:nvPr>
            <p:ph idx="1" type="body"/>
          </p:nvPr>
        </p:nvSpPr>
        <p:spPr>
          <a:xfrm>
            <a:off x="5667900" y="1164400"/>
            <a:ext cx="3164400" cy="3404400"/>
          </a:xfrm>
          <a:prstGeom prst="rect">
            <a:avLst/>
          </a:prstGeom>
        </p:spPr>
        <p:txBody>
          <a:bodyPr anchorCtr="0" anchor="t" bIns="91425" lIns="91425" rIns="91425" tIns="91425">
            <a:noAutofit/>
          </a:bodyPr>
          <a:lstStyle/>
          <a:p>
            <a:pPr lvl="0">
              <a:spcBef>
                <a:spcPts val="0"/>
              </a:spcBef>
              <a:buNone/>
            </a:pPr>
            <a:r>
              <a:rPr b="1" lang="en" sz="3600"/>
              <a:t>Model of charging station and locker.</a:t>
            </a:r>
          </a:p>
        </p:txBody>
      </p:sp>
      <p:pic>
        <p:nvPicPr>
          <p:cNvPr descr="IMG_2850_hvy5wm.jpeg" id="81" name="Shape 81"/>
          <p:cNvPicPr preferRelativeResize="0"/>
          <p:nvPr/>
        </p:nvPicPr>
        <p:blipFill>
          <a:blip r:embed="rId3">
            <a:alphaModFix/>
          </a:blip>
          <a:stretch>
            <a:fillRect/>
          </a:stretch>
        </p:blipFill>
        <p:spPr>
          <a:xfrm>
            <a:off x="191825" y="1164400"/>
            <a:ext cx="2866447" cy="3820974"/>
          </a:xfrm>
          <a:prstGeom prst="rect">
            <a:avLst/>
          </a:prstGeom>
          <a:noFill/>
          <a:ln>
            <a:noFill/>
          </a:ln>
        </p:spPr>
      </p:pic>
      <p:pic>
        <p:nvPicPr>
          <p:cNvPr descr="WechatIMG1861_ohadbb.jpeg" id="82" name="Shape 82"/>
          <p:cNvPicPr preferRelativeResize="0"/>
          <p:nvPr/>
        </p:nvPicPr>
        <p:blipFill>
          <a:blip r:embed="rId4">
            <a:alphaModFix/>
          </a:blip>
          <a:stretch>
            <a:fillRect/>
          </a:stretch>
        </p:blipFill>
        <p:spPr>
          <a:xfrm>
            <a:off x="3058272" y="1426975"/>
            <a:ext cx="2304827" cy="30723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8" name="Shape 88"/>
          <p:cNvSpPr txBox="1"/>
          <p:nvPr>
            <p:ph idx="1" type="body"/>
          </p:nvPr>
        </p:nvSpPr>
        <p:spPr>
          <a:xfrm>
            <a:off x="5890525" y="1017725"/>
            <a:ext cx="2941800" cy="3551100"/>
          </a:xfrm>
          <a:prstGeom prst="rect">
            <a:avLst/>
          </a:prstGeom>
        </p:spPr>
        <p:txBody>
          <a:bodyPr anchorCtr="0" anchor="t" bIns="91425" lIns="91425" rIns="91425" tIns="91425">
            <a:noAutofit/>
          </a:bodyPr>
          <a:lstStyle/>
          <a:p>
            <a:pPr lvl="0">
              <a:spcBef>
                <a:spcPts val="0"/>
              </a:spcBef>
              <a:buNone/>
            </a:pPr>
            <a:r>
              <a:t/>
            </a:r>
            <a:endParaRPr/>
          </a:p>
        </p:txBody>
      </p:sp>
      <p:pic>
        <p:nvPicPr>
          <p:cNvPr descr="IMG_3277_bstjyr.jpeg" id="89" name="Shape 89"/>
          <p:cNvPicPr preferRelativeResize="0"/>
          <p:nvPr/>
        </p:nvPicPr>
        <p:blipFill>
          <a:blip r:embed="rId3">
            <a:alphaModFix/>
          </a:blip>
          <a:stretch>
            <a:fillRect/>
          </a:stretch>
        </p:blipFill>
        <p:spPr>
          <a:xfrm>
            <a:off x="1608762" y="298712"/>
            <a:ext cx="5926475" cy="4546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95" name="Shape 9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屏幕快照 2016-12-07 上午12.01.15.png" id="96" name="Shape 96"/>
          <p:cNvPicPr preferRelativeResize="0"/>
          <p:nvPr/>
        </p:nvPicPr>
        <p:blipFill>
          <a:blip r:embed="rId3">
            <a:alphaModFix/>
          </a:blip>
          <a:stretch>
            <a:fillRect/>
          </a:stretch>
        </p:blipFill>
        <p:spPr>
          <a:xfrm>
            <a:off x="0" y="0"/>
            <a:ext cx="9143998"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