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4"/>
    <p:sldMasterId id="214748371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Cormorant Garamond SemiBold"/>
      <p:regular r:id="rId28"/>
      <p:bold r:id="rId29"/>
      <p:italic r:id="rId30"/>
      <p:boldItalic r:id="rId31"/>
    </p:embeddedFont>
    <p:embeddedFont>
      <p:font typeface="Work Sans"/>
      <p:regular r:id="rId32"/>
      <p:bold r:id="rId33"/>
      <p:italic r:id="rId34"/>
      <p:boldItalic r:id="rId35"/>
    </p:embeddedFont>
    <p:embeddedFont>
      <p:font typeface="Work Sans Regular"/>
      <p:regular r:id="rId36"/>
      <p:bold r:id="rId37"/>
      <p:italic r:id="rId38"/>
      <p:boldItalic r:id="rId39"/>
    </p:embeddedFont>
    <p:embeddedFont>
      <p:font typeface="Cormoran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morant-regular.fntdata"/><Relationship Id="rId42" Type="http://schemas.openxmlformats.org/officeDocument/2006/relationships/font" Target="fonts/Cormorant-italic.fntdata"/><Relationship Id="rId41" Type="http://schemas.openxmlformats.org/officeDocument/2006/relationships/font" Target="fonts/Cormorant-bold.fntdata"/><Relationship Id="rId43" Type="http://schemas.openxmlformats.org/officeDocument/2006/relationships/font" Target="fonts/Cormoran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ormorantGaramondSemiBold-boldItalic.fntdata"/><Relationship Id="rId30" Type="http://schemas.openxmlformats.org/officeDocument/2006/relationships/font" Target="fonts/CormorantGaramondSemiBold-italic.fntdata"/><Relationship Id="rId33" Type="http://schemas.openxmlformats.org/officeDocument/2006/relationships/font" Target="fonts/WorkSans-bold.fntdata"/><Relationship Id="rId32" Type="http://schemas.openxmlformats.org/officeDocument/2006/relationships/font" Target="fonts/WorkSans-regular.fntdata"/><Relationship Id="rId35" Type="http://schemas.openxmlformats.org/officeDocument/2006/relationships/font" Target="fonts/WorkSans-boldItalic.fntdata"/><Relationship Id="rId34" Type="http://schemas.openxmlformats.org/officeDocument/2006/relationships/font" Target="fonts/WorkSans-italic.fntdata"/><Relationship Id="rId37" Type="http://schemas.openxmlformats.org/officeDocument/2006/relationships/font" Target="fonts/WorkSansRegular-bold.fntdata"/><Relationship Id="rId36" Type="http://schemas.openxmlformats.org/officeDocument/2006/relationships/font" Target="fonts/WorkSansRegular-regular.fntdata"/><Relationship Id="rId39" Type="http://schemas.openxmlformats.org/officeDocument/2006/relationships/font" Target="fonts/WorkSansRegular-boldItalic.fntdata"/><Relationship Id="rId38" Type="http://schemas.openxmlformats.org/officeDocument/2006/relationships/font" Target="fonts/WorkSansRegular-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CormorantGaramondSemiBold-regular.fntdata"/><Relationship Id="rId27" Type="http://schemas.openxmlformats.org/officeDocument/2006/relationships/slide" Target="slides/slide21.xml"/><Relationship Id="rId29" Type="http://schemas.openxmlformats.org/officeDocument/2006/relationships/font" Target="fonts/CormorantGaramondSemiBold-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8bd84ca9cc_0_4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8bd84ca9cc_0_412: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8bd84ca9cc_1_76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8bd84ca9cc_1_7641: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8bd84ca9cc_2_4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8bd84ca9cc_2_407: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8bd84ca9cc_2_12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8bd84ca9cc_2_1214: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8bd84ca9cc_2_20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8bd84ca9cc_2_2023: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8bd84ca9cc_2_24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8bd84ca9cc_2_2432: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8bd84ca9cc_2_32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8bd84ca9cc_2_3228: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8bd84ca9cc_2_40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8bd84ca9cc_2_4029: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8bd84ca9cc_2_4831: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8bd84ca9cc_2_48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8bd84ca9cc_2_48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8bd84ca9cc_2_5630: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8bd84ca9cc_2_56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8bd84ca9cc_2_56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8bd84ca9cc_2_6428: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8bd84ca9cc_2_64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8bd84ca9cc_2_642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8bd84ca9cc_1_8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8bd84ca9cc_1_806: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8bd84ca9cc_2_7226: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8bd84ca9cc_2_72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8bd84ca9cc_2_72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8bd84ca9cc_2_8024: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8bd84ca9cc_2_80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8bd84ca9cc_2_80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8bd84ca9cc_1_36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8bd84ca9cc_1_3613: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8bd84ca9cc_1_16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8bd84ca9cc_1_1608: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8bd84ca9cc_1_28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8bd84ca9cc_1_2811: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8bd84ca9cc_1_44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8bd84ca9cc_1_4420: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8bd84ca9cc_1_52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8bd84ca9cc_1_5233: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8bd84ca9cc_1_60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8bd84ca9cc_1_6040: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8bd84ca9cc_1_68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8bd84ca9cc_1_6842: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Custom 1">
  <p:cSld name="51_Custom 1">
    <p:spTree>
      <p:nvGrpSpPr>
        <p:cNvPr id="56" name="Shape 56"/>
        <p:cNvGrpSpPr/>
        <p:nvPr/>
      </p:nvGrpSpPr>
      <p:grpSpPr>
        <a:xfrm>
          <a:off x="0" y="0"/>
          <a:ext cx="0" cy="0"/>
          <a:chOff x="0" y="0"/>
          <a:chExt cx="0" cy="0"/>
        </a:xfrm>
      </p:grpSpPr>
      <p:sp>
        <p:nvSpPr>
          <p:cNvPr id="57" name="Google Shape;57;p14"/>
          <p:cNvSpPr txBox="1"/>
          <p:nvPr>
            <p:ph idx="1" type="body"/>
          </p:nvPr>
        </p:nvSpPr>
        <p:spPr>
          <a:xfrm rot="-5400000">
            <a:off x="-1262611" y="2420845"/>
            <a:ext cx="3319200" cy="1953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900"/>
              <a:buNone/>
              <a:defRPr sz="900">
                <a:solidFill>
                  <a:srgbClr val="744C34"/>
                </a:solidFill>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58" name="Google Shape;58;p14"/>
          <p:cNvSpPr txBox="1"/>
          <p:nvPr>
            <p:ph idx="2" type="body"/>
          </p:nvPr>
        </p:nvSpPr>
        <p:spPr>
          <a:xfrm>
            <a:off x="880241" y="1371538"/>
            <a:ext cx="7621800" cy="24174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5700"/>
              <a:buNone/>
              <a:defRPr sz="15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59" name="Google Shape;59;p14"/>
          <p:cNvSpPr txBox="1"/>
          <p:nvPr>
            <p:ph idx="3" type="body"/>
          </p:nvPr>
        </p:nvSpPr>
        <p:spPr>
          <a:xfrm>
            <a:off x="6647188" y="4195052"/>
            <a:ext cx="1693800" cy="2058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rgbClr val="744C34"/>
              </a:buClr>
              <a:buSzPts val="900"/>
              <a:buNone/>
              <a:defRPr sz="900">
                <a:solidFill>
                  <a:srgbClr val="744C34"/>
                </a:solidFill>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60" name="Google Shape;60;p14"/>
          <p:cNvSpPr txBox="1"/>
          <p:nvPr>
            <p:ph idx="4" type="body"/>
          </p:nvPr>
        </p:nvSpPr>
        <p:spPr>
          <a:xfrm>
            <a:off x="3728907" y="-1768387"/>
            <a:ext cx="10671000" cy="34668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DFD6CF"/>
              </a:buClr>
              <a:buSzPts val="22300"/>
              <a:buNone/>
              <a:defRPr sz="22300">
                <a:solidFill>
                  <a:srgbClr val="DFD6CF"/>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61" name="Google Shape;61;p14"/>
          <p:cNvSpPr txBox="1"/>
          <p:nvPr>
            <p:ph idx="5" type="body"/>
          </p:nvPr>
        </p:nvSpPr>
        <p:spPr>
          <a:xfrm>
            <a:off x="-3820458" y="3439971"/>
            <a:ext cx="10671000" cy="34668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DFD6CF"/>
              </a:buClr>
              <a:buSzPts val="22300"/>
              <a:buNone/>
              <a:defRPr sz="22300">
                <a:solidFill>
                  <a:srgbClr val="DFD6CF"/>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1">
  <p:cSld name="2_Custom 1">
    <p:spTree>
      <p:nvGrpSpPr>
        <p:cNvPr id="62" name="Shape 62"/>
        <p:cNvGrpSpPr/>
        <p:nvPr/>
      </p:nvGrpSpPr>
      <p:grpSpPr>
        <a:xfrm>
          <a:off x="0" y="0"/>
          <a:ext cx="0" cy="0"/>
          <a:chOff x="0" y="0"/>
          <a:chExt cx="0" cy="0"/>
        </a:xfrm>
      </p:grpSpPr>
      <p:sp>
        <p:nvSpPr>
          <p:cNvPr id="63" name="Google Shape;63;p15"/>
          <p:cNvSpPr/>
          <p:nvPr>
            <p:ph idx="2" type="pic"/>
          </p:nvPr>
        </p:nvSpPr>
        <p:spPr>
          <a:xfrm>
            <a:off x="6047588" y="690563"/>
            <a:ext cx="3096300" cy="37623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64" name="Google Shape;64;p15"/>
          <p:cNvSpPr/>
          <p:nvPr>
            <p:ph idx="3" type="pic"/>
          </p:nvPr>
        </p:nvSpPr>
        <p:spPr>
          <a:xfrm>
            <a:off x="447288" y="3794381"/>
            <a:ext cx="1228800" cy="1349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65" name="Google Shape;65;p15"/>
          <p:cNvSpPr txBox="1"/>
          <p:nvPr>
            <p:ph idx="1" type="body"/>
          </p:nvPr>
        </p:nvSpPr>
        <p:spPr>
          <a:xfrm>
            <a:off x="1733325" y="1093851"/>
            <a:ext cx="2838900" cy="14778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66" name="Google Shape;66;p15"/>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67" name="Google Shape;67;p15"/>
          <p:cNvSpPr txBox="1"/>
          <p:nvPr>
            <p:ph idx="4" type="body"/>
          </p:nvPr>
        </p:nvSpPr>
        <p:spPr>
          <a:xfrm>
            <a:off x="1744253" y="650836"/>
            <a:ext cx="28287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68" name="Google Shape;68;p15"/>
          <p:cNvSpPr txBox="1"/>
          <p:nvPr>
            <p:ph idx="5" type="body"/>
          </p:nvPr>
        </p:nvSpPr>
        <p:spPr>
          <a:xfrm>
            <a:off x="1752568" y="3794484"/>
            <a:ext cx="7621800" cy="20196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1">
  <p:cSld name="3_Custom 1">
    <p:spTree>
      <p:nvGrpSpPr>
        <p:cNvPr id="69" name="Shape 69"/>
        <p:cNvGrpSpPr/>
        <p:nvPr/>
      </p:nvGrpSpPr>
      <p:grpSpPr>
        <a:xfrm>
          <a:off x="0" y="0"/>
          <a:ext cx="0" cy="0"/>
          <a:chOff x="0" y="0"/>
          <a:chExt cx="0" cy="0"/>
        </a:xfrm>
      </p:grpSpPr>
      <p:sp>
        <p:nvSpPr>
          <p:cNvPr id="70" name="Google Shape;70;p16"/>
          <p:cNvSpPr/>
          <p:nvPr>
            <p:ph idx="2" type="pic"/>
          </p:nvPr>
        </p:nvSpPr>
        <p:spPr>
          <a:xfrm>
            <a:off x="24" y="0"/>
            <a:ext cx="9144000" cy="14574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71" name="Google Shape;71;p16"/>
          <p:cNvSpPr/>
          <p:nvPr>
            <p:ph idx="3" type="pic"/>
          </p:nvPr>
        </p:nvSpPr>
        <p:spPr>
          <a:xfrm>
            <a:off x="4790451" y="0"/>
            <a:ext cx="3298800" cy="42756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72" name="Google Shape;72;p16"/>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73" name="Google Shape;73;p16"/>
          <p:cNvSpPr txBox="1"/>
          <p:nvPr>
            <p:ph idx="1" type="body"/>
          </p:nvPr>
        </p:nvSpPr>
        <p:spPr>
          <a:xfrm>
            <a:off x="761065" y="2459511"/>
            <a:ext cx="2828700" cy="1974900"/>
          </a:xfrm>
          <a:prstGeom prst="rect">
            <a:avLst/>
          </a:prstGeom>
          <a:noFill/>
          <a:ln>
            <a:noFill/>
          </a:ln>
        </p:spPr>
        <p:txBody>
          <a:bodyPr anchorCtr="0" anchor="t" bIns="17125" lIns="34275" spcFirstLastPara="1" rIns="34275" wrap="square" tIns="17125">
            <a:noAutofit/>
          </a:bodyPr>
          <a:lstStyle>
            <a:lvl1pPr indent="-228600" lvl="0" marL="457200" rtl="0" algn="l">
              <a:lnSpc>
                <a:spcPct val="300000"/>
              </a:lnSpc>
              <a:spcBef>
                <a:spcPts val="700"/>
              </a:spcBef>
              <a:spcAft>
                <a:spcPts val="0"/>
              </a:spcAft>
              <a:buClr>
                <a:srgbClr val="744C34"/>
              </a:buClr>
              <a:buSzPts val="1000"/>
              <a:buNone/>
              <a:defRPr sz="1000">
                <a:solidFill>
                  <a:srgbClr val="744C34"/>
                </a:solidFill>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74" name="Google Shape;74;p16"/>
          <p:cNvSpPr txBox="1"/>
          <p:nvPr>
            <p:ph idx="4" type="body"/>
          </p:nvPr>
        </p:nvSpPr>
        <p:spPr>
          <a:xfrm>
            <a:off x="761065" y="378281"/>
            <a:ext cx="4618800" cy="6996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E6DFD9"/>
              </a:buClr>
              <a:buSzPts val="4300"/>
              <a:buNone/>
              <a:defRPr sz="43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1">
  <p:cSld name="4_Custom 1">
    <p:spTree>
      <p:nvGrpSpPr>
        <p:cNvPr id="75" name="Shape 75"/>
        <p:cNvGrpSpPr/>
        <p:nvPr/>
      </p:nvGrpSpPr>
      <p:grpSpPr>
        <a:xfrm>
          <a:off x="0" y="0"/>
          <a:ext cx="0" cy="0"/>
          <a:chOff x="0" y="0"/>
          <a:chExt cx="0" cy="0"/>
        </a:xfrm>
      </p:grpSpPr>
      <p:sp>
        <p:nvSpPr>
          <p:cNvPr id="76" name="Google Shape;76;p17"/>
          <p:cNvSpPr/>
          <p:nvPr>
            <p:ph idx="2" type="pic"/>
          </p:nvPr>
        </p:nvSpPr>
        <p:spPr>
          <a:xfrm>
            <a:off x="24" y="514350"/>
            <a:ext cx="1607100" cy="41148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77" name="Google Shape;77;p17"/>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78" name="Google Shape;78;p17"/>
          <p:cNvSpPr txBox="1"/>
          <p:nvPr>
            <p:ph idx="1" type="body"/>
          </p:nvPr>
        </p:nvSpPr>
        <p:spPr>
          <a:xfrm rot="-5400000">
            <a:off x="5174229" y="1294504"/>
            <a:ext cx="6268200" cy="2019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79" name="Google Shape;79;p17"/>
          <p:cNvSpPr txBox="1"/>
          <p:nvPr>
            <p:ph idx="3" type="body"/>
          </p:nvPr>
        </p:nvSpPr>
        <p:spPr>
          <a:xfrm>
            <a:off x="2533516" y="389446"/>
            <a:ext cx="2745600" cy="4491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2700"/>
              <a:buNone/>
              <a:defRPr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80" name="Google Shape;80;p17"/>
          <p:cNvSpPr txBox="1"/>
          <p:nvPr>
            <p:ph idx="4" type="body"/>
          </p:nvPr>
        </p:nvSpPr>
        <p:spPr>
          <a:xfrm>
            <a:off x="2272946" y="428434"/>
            <a:ext cx="260400" cy="243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300"/>
              <a:buNone/>
              <a:defRPr i="1" sz="1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81" name="Google Shape;81;p17"/>
          <p:cNvSpPr txBox="1"/>
          <p:nvPr>
            <p:ph idx="5" type="body"/>
          </p:nvPr>
        </p:nvSpPr>
        <p:spPr>
          <a:xfrm>
            <a:off x="2533516" y="900933"/>
            <a:ext cx="2746200" cy="6378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82" name="Google Shape;82;p17"/>
          <p:cNvSpPr txBox="1"/>
          <p:nvPr>
            <p:ph idx="6" type="body"/>
          </p:nvPr>
        </p:nvSpPr>
        <p:spPr>
          <a:xfrm rot="-5400000">
            <a:off x="6914196" y="230095"/>
            <a:ext cx="768000" cy="4491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2700"/>
              <a:buNone/>
              <a:defRPr i="1"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83" name="Google Shape;83;p17"/>
          <p:cNvSpPr txBox="1"/>
          <p:nvPr>
            <p:ph idx="7" type="body"/>
          </p:nvPr>
        </p:nvSpPr>
        <p:spPr>
          <a:xfrm>
            <a:off x="2533516" y="1845847"/>
            <a:ext cx="2745600" cy="4491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2700"/>
              <a:buNone/>
              <a:defRPr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84" name="Google Shape;84;p17"/>
          <p:cNvSpPr txBox="1"/>
          <p:nvPr>
            <p:ph idx="8" type="body"/>
          </p:nvPr>
        </p:nvSpPr>
        <p:spPr>
          <a:xfrm>
            <a:off x="2272946" y="1884835"/>
            <a:ext cx="260400" cy="243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300"/>
              <a:buNone/>
              <a:defRPr i="1" sz="1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85" name="Google Shape;85;p17"/>
          <p:cNvSpPr txBox="1"/>
          <p:nvPr>
            <p:ph idx="9" type="body"/>
          </p:nvPr>
        </p:nvSpPr>
        <p:spPr>
          <a:xfrm>
            <a:off x="2533516" y="2357334"/>
            <a:ext cx="2746200" cy="6378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86" name="Google Shape;86;p17"/>
          <p:cNvSpPr txBox="1"/>
          <p:nvPr>
            <p:ph idx="13" type="body"/>
          </p:nvPr>
        </p:nvSpPr>
        <p:spPr>
          <a:xfrm>
            <a:off x="2533516" y="3304096"/>
            <a:ext cx="2745600" cy="4491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2700"/>
              <a:buNone/>
              <a:defRPr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87" name="Google Shape;87;p17"/>
          <p:cNvSpPr txBox="1"/>
          <p:nvPr>
            <p:ph idx="14" type="body"/>
          </p:nvPr>
        </p:nvSpPr>
        <p:spPr>
          <a:xfrm>
            <a:off x="2272946" y="3343084"/>
            <a:ext cx="260400" cy="243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300"/>
              <a:buNone/>
              <a:defRPr i="1" sz="1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88" name="Google Shape;88;p17"/>
          <p:cNvSpPr txBox="1"/>
          <p:nvPr>
            <p:ph idx="15" type="body"/>
          </p:nvPr>
        </p:nvSpPr>
        <p:spPr>
          <a:xfrm>
            <a:off x="2533516" y="3815583"/>
            <a:ext cx="2746200" cy="6378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1">
  <p:cSld name="5_Custom 1">
    <p:spTree>
      <p:nvGrpSpPr>
        <p:cNvPr id="89" name="Shape 89"/>
        <p:cNvGrpSpPr/>
        <p:nvPr/>
      </p:nvGrpSpPr>
      <p:grpSpPr>
        <a:xfrm>
          <a:off x="0" y="0"/>
          <a:ext cx="0" cy="0"/>
          <a:chOff x="0" y="0"/>
          <a:chExt cx="0" cy="0"/>
        </a:xfrm>
      </p:grpSpPr>
      <p:sp>
        <p:nvSpPr>
          <p:cNvPr id="90" name="Google Shape;90;p18"/>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91" name="Google Shape;91;p18"/>
          <p:cNvSpPr txBox="1"/>
          <p:nvPr>
            <p:ph idx="1" type="body"/>
          </p:nvPr>
        </p:nvSpPr>
        <p:spPr>
          <a:xfrm>
            <a:off x="842733" y="244931"/>
            <a:ext cx="7458600" cy="6996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92" name="Google Shape;92;p18"/>
          <p:cNvSpPr txBox="1"/>
          <p:nvPr>
            <p:ph idx="2" type="body"/>
          </p:nvPr>
        </p:nvSpPr>
        <p:spPr>
          <a:xfrm>
            <a:off x="761065" y="4323803"/>
            <a:ext cx="7621800" cy="4491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2700"/>
              <a:buNone/>
              <a:defRPr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93" name="Google Shape;93;p18"/>
          <p:cNvSpPr txBox="1"/>
          <p:nvPr>
            <p:ph idx="3" type="body"/>
          </p:nvPr>
        </p:nvSpPr>
        <p:spPr>
          <a:xfrm>
            <a:off x="842732" y="1337691"/>
            <a:ext cx="3648000" cy="24585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94" name="Google Shape;94;p18"/>
          <p:cNvSpPr txBox="1"/>
          <p:nvPr>
            <p:ph idx="4" type="body"/>
          </p:nvPr>
        </p:nvSpPr>
        <p:spPr>
          <a:xfrm>
            <a:off x="4653668" y="1337691"/>
            <a:ext cx="3648000" cy="24585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1">
  <p:cSld name="6_Custom 1">
    <p:spTree>
      <p:nvGrpSpPr>
        <p:cNvPr id="95" name="Shape 95"/>
        <p:cNvGrpSpPr/>
        <p:nvPr/>
      </p:nvGrpSpPr>
      <p:grpSpPr>
        <a:xfrm>
          <a:off x="0" y="0"/>
          <a:ext cx="0" cy="0"/>
          <a:chOff x="0" y="0"/>
          <a:chExt cx="0" cy="0"/>
        </a:xfrm>
      </p:grpSpPr>
      <p:sp>
        <p:nvSpPr>
          <p:cNvPr id="96" name="Google Shape;96;p19"/>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97" name="Google Shape;97;p19"/>
          <p:cNvSpPr txBox="1"/>
          <p:nvPr>
            <p:ph idx="1" type="body"/>
          </p:nvPr>
        </p:nvSpPr>
        <p:spPr>
          <a:xfrm>
            <a:off x="946778" y="4086589"/>
            <a:ext cx="5965800" cy="7140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98" name="Google Shape;98;p19"/>
          <p:cNvSpPr txBox="1"/>
          <p:nvPr>
            <p:ph idx="2" type="body"/>
          </p:nvPr>
        </p:nvSpPr>
        <p:spPr>
          <a:xfrm>
            <a:off x="946778" y="386267"/>
            <a:ext cx="17142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99" name="Google Shape;99;p19"/>
          <p:cNvSpPr txBox="1"/>
          <p:nvPr>
            <p:ph idx="3" type="body"/>
          </p:nvPr>
        </p:nvSpPr>
        <p:spPr>
          <a:xfrm>
            <a:off x="946778" y="817784"/>
            <a:ext cx="6483300" cy="30210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00" name="Google Shape;100;p19"/>
          <p:cNvSpPr txBox="1"/>
          <p:nvPr>
            <p:ph idx="4" type="body"/>
          </p:nvPr>
        </p:nvSpPr>
        <p:spPr>
          <a:xfrm rot="-5400000">
            <a:off x="5611181" y="2286463"/>
            <a:ext cx="6268200" cy="2019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1">
  <p:cSld name="7_Custom 1">
    <p:spTree>
      <p:nvGrpSpPr>
        <p:cNvPr id="101" name="Shape 101"/>
        <p:cNvGrpSpPr/>
        <p:nvPr/>
      </p:nvGrpSpPr>
      <p:grpSpPr>
        <a:xfrm>
          <a:off x="0" y="0"/>
          <a:ext cx="0" cy="0"/>
          <a:chOff x="0" y="0"/>
          <a:chExt cx="0" cy="0"/>
        </a:xfrm>
      </p:grpSpPr>
      <p:sp>
        <p:nvSpPr>
          <p:cNvPr id="102" name="Google Shape;102;p20"/>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03" name="Google Shape;103;p20"/>
          <p:cNvSpPr txBox="1"/>
          <p:nvPr>
            <p:ph idx="1" type="body"/>
          </p:nvPr>
        </p:nvSpPr>
        <p:spPr>
          <a:xfrm>
            <a:off x="1113387" y="266319"/>
            <a:ext cx="5636400" cy="20196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04" name="Google Shape;104;p20"/>
          <p:cNvSpPr txBox="1"/>
          <p:nvPr>
            <p:ph idx="2" type="body"/>
          </p:nvPr>
        </p:nvSpPr>
        <p:spPr>
          <a:xfrm>
            <a:off x="1113387" y="3647159"/>
            <a:ext cx="7234200" cy="987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05" name="Google Shape;105;p20"/>
          <p:cNvSpPr txBox="1"/>
          <p:nvPr>
            <p:ph idx="3" type="body"/>
          </p:nvPr>
        </p:nvSpPr>
        <p:spPr>
          <a:xfrm>
            <a:off x="4512002" y="683618"/>
            <a:ext cx="768000" cy="4491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2700"/>
              <a:buNone/>
              <a:defRPr i="1"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06" name="Google Shape;106;p20"/>
          <p:cNvSpPr txBox="1"/>
          <p:nvPr>
            <p:ph idx="4" type="body"/>
          </p:nvPr>
        </p:nvSpPr>
        <p:spPr>
          <a:xfrm>
            <a:off x="1439993" y="1579957"/>
            <a:ext cx="6978300" cy="20196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1">
  <p:cSld name="8_Custom 1">
    <p:spTree>
      <p:nvGrpSpPr>
        <p:cNvPr id="107" name="Shape 107"/>
        <p:cNvGrpSpPr/>
        <p:nvPr/>
      </p:nvGrpSpPr>
      <p:grpSpPr>
        <a:xfrm>
          <a:off x="0" y="0"/>
          <a:ext cx="0" cy="0"/>
          <a:chOff x="0" y="0"/>
          <a:chExt cx="0" cy="0"/>
        </a:xfrm>
      </p:grpSpPr>
      <p:sp>
        <p:nvSpPr>
          <p:cNvPr id="108" name="Google Shape;108;p21"/>
          <p:cNvSpPr/>
          <p:nvPr>
            <p:ph idx="2" type="pic"/>
          </p:nvPr>
        </p:nvSpPr>
        <p:spPr>
          <a:xfrm>
            <a:off x="904758" y="1590316"/>
            <a:ext cx="1707900" cy="2204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09" name="Google Shape;109;p21"/>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10" name="Google Shape;110;p21"/>
          <p:cNvSpPr txBox="1"/>
          <p:nvPr>
            <p:ph idx="1" type="body"/>
          </p:nvPr>
        </p:nvSpPr>
        <p:spPr>
          <a:xfrm>
            <a:off x="6807433" y="860107"/>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11" name="Google Shape;111;p21"/>
          <p:cNvSpPr txBox="1"/>
          <p:nvPr>
            <p:ph idx="3" type="body"/>
          </p:nvPr>
        </p:nvSpPr>
        <p:spPr>
          <a:xfrm>
            <a:off x="880949" y="686554"/>
            <a:ext cx="14661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12" name="Google Shape;112;p21"/>
          <p:cNvSpPr/>
          <p:nvPr>
            <p:ph idx="4" type="pic"/>
          </p:nvPr>
        </p:nvSpPr>
        <p:spPr>
          <a:xfrm>
            <a:off x="6845528" y="1590316"/>
            <a:ext cx="1707900" cy="2204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13" name="Google Shape;113;p21"/>
          <p:cNvSpPr/>
          <p:nvPr>
            <p:ph idx="5" type="pic"/>
          </p:nvPr>
        </p:nvSpPr>
        <p:spPr>
          <a:xfrm>
            <a:off x="4865271" y="1590316"/>
            <a:ext cx="1707900" cy="2204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14" name="Google Shape;114;p21"/>
          <p:cNvSpPr/>
          <p:nvPr>
            <p:ph idx="6" type="pic"/>
          </p:nvPr>
        </p:nvSpPr>
        <p:spPr>
          <a:xfrm>
            <a:off x="2885014" y="1590316"/>
            <a:ext cx="1707900" cy="2204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15" name="Google Shape;115;p21"/>
          <p:cNvSpPr txBox="1"/>
          <p:nvPr>
            <p:ph idx="7" type="body"/>
          </p:nvPr>
        </p:nvSpPr>
        <p:spPr>
          <a:xfrm>
            <a:off x="2863289" y="686554"/>
            <a:ext cx="14661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16" name="Google Shape;116;p21"/>
          <p:cNvSpPr txBox="1"/>
          <p:nvPr>
            <p:ph idx="8" type="body"/>
          </p:nvPr>
        </p:nvSpPr>
        <p:spPr>
          <a:xfrm>
            <a:off x="4836105" y="686554"/>
            <a:ext cx="14661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17" name="Google Shape;117;p21"/>
          <p:cNvSpPr txBox="1"/>
          <p:nvPr>
            <p:ph idx="9" type="body"/>
          </p:nvPr>
        </p:nvSpPr>
        <p:spPr>
          <a:xfrm>
            <a:off x="6818361" y="686554"/>
            <a:ext cx="14661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18" name="Google Shape;118;p21"/>
          <p:cNvSpPr txBox="1"/>
          <p:nvPr>
            <p:ph idx="13" type="body"/>
          </p:nvPr>
        </p:nvSpPr>
        <p:spPr>
          <a:xfrm>
            <a:off x="4825177" y="860107"/>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19" name="Google Shape;119;p21"/>
          <p:cNvSpPr txBox="1"/>
          <p:nvPr>
            <p:ph idx="14" type="body"/>
          </p:nvPr>
        </p:nvSpPr>
        <p:spPr>
          <a:xfrm>
            <a:off x="2852361" y="860107"/>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20" name="Google Shape;120;p21"/>
          <p:cNvSpPr txBox="1"/>
          <p:nvPr>
            <p:ph idx="15" type="body"/>
          </p:nvPr>
        </p:nvSpPr>
        <p:spPr>
          <a:xfrm>
            <a:off x="870021" y="860107"/>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21" name="Google Shape;121;p21"/>
          <p:cNvSpPr txBox="1"/>
          <p:nvPr>
            <p:ph idx="16" type="body"/>
          </p:nvPr>
        </p:nvSpPr>
        <p:spPr>
          <a:xfrm>
            <a:off x="1095910" y="4152932"/>
            <a:ext cx="7458600" cy="6996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4300"/>
              <a:buNone/>
              <a:defRPr i="1"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1">
  <p:cSld name="9_Custom 1">
    <p:spTree>
      <p:nvGrpSpPr>
        <p:cNvPr id="122" name="Shape 122"/>
        <p:cNvGrpSpPr/>
        <p:nvPr/>
      </p:nvGrpSpPr>
      <p:grpSpPr>
        <a:xfrm>
          <a:off x="0" y="0"/>
          <a:ext cx="0" cy="0"/>
          <a:chOff x="0" y="0"/>
          <a:chExt cx="0" cy="0"/>
        </a:xfrm>
      </p:grpSpPr>
      <p:sp>
        <p:nvSpPr>
          <p:cNvPr id="123" name="Google Shape;123;p22"/>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24" name="Google Shape;124;p22"/>
          <p:cNvSpPr/>
          <p:nvPr>
            <p:ph idx="2" type="pic"/>
          </p:nvPr>
        </p:nvSpPr>
        <p:spPr>
          <a:xfrm>
            <a:off x="977731" y="1820499"/>
            <a:ext cx="2191800" cy="1340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25" name="Google Shape;125;p22"/>
          <p:cNvSpPr/>
          <p:nvPr>
            <p:ph idx="3" type="pic"/>
          </p:nvPr>
        </p:nvSpPr>
        <p:spPr>
          <a:xfrm>
            <a:off x="977731" y="3160530"/>
            <a:ext cx="2191800" cy="1340100"/>
          </a:xfrm>
          <a:prstGeom prst="rect">
            <a:avLst/>
          </a:prstGeom>
          <a:solidFill>
            <a:srgbClr val="DDEAF6"/>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26" name="Google Shape;126;p22"/>
          <p:cNvSpPr/>
          <p:nvPr>
            <p:ph idx="4" type="pic"/>
          </p:nvPr>
        </p:nvSpPr>
        <p:spPr>
          <a:xfrm>
            <a:off x="3175133" y="1820499"/>
            <a:ext cx="2191800" cy="1340100"/>
          </a:xfrm>
          <a:prstGeom prst="rect">
            <a:avLst/>
          </a:prstGeom>
          <a:solidFill>
            <a:srgbClr val="DDEAF6"/>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27" name="Google Shape;127;p22"/>
          <p:cNvSpPr/>
          <p:nvPr>
            <p:ph idx="5" type="pic"/>
          </p:nvPr>
        </p:nvSpPr>
        <p:spPr>
          <a:xfrm>
            <a:off x="3175133" y="3160530"/>
            <a:ext cx="2191800" cy="1340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28" name="Google Shape;128;p22"/>
          <p:cNvSpPr/>
          <p:nvPr>
            <p:ph idx="6" type="pic"/>
          </p:nvPr>
        </p:nvSpPr>
        <p:spPr>
          <a:xfrm>
            <a:off x="5361822" y="1820499"/>
            <a:ext cx="2191800" cy="1340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29" name="Google Shape;129;p22"/>
          <p:cNvSpPr/>
          <p:nvPr>
            <p:ph idx="7" type="pic"/>
          </p:nvPr>
        </p:nvSpPr>
        <p:spPr>
          <a:xfrm>
            <a:off x="5361822" y="3160530"/>
            <a:ext cx="2191800" cy="1340100"/>
          </a:xfrm>
          <a:prstGeom prst="rect">
            <a:avLst/>
          </a:prstGeom>
          <a:solidFill>
            <a:srgbClr val="DDEAF6"/>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30" name="Google Shape;130;p22"/>
          <p:cNvSpPr txBox="1"/>
          <p:nvPr>
            <p:ph idx="1" type="body"/>
          </p:nvPr>
        </p:nvSpPr>
        <p:spPr>
          <a:xfrm rot="-5400000">
            <a:off x="7459313" y="3358613"/>
            <a:ext cx="18723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31" name="Google Shape;131;p22"/>
          <p:cNvSpPr txBox="1"/>
          <p:nvPr>
            <p:ph idx="8" type="body"/>
          </p:nvPr>
        </p:nvSpPr>
        <p:spPr>
          <a:xfrm>
            <a:off x="892017" y="414950"/>
            <a:ext cx="4470900" cy="6996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1">
  <p:cSld name="10_Custom 1">
    <p:spTree>
      <p:nvGrpSpPr>
        <p:cNvPr id="132" name="Shape 132"/>
        <p:cNvGrpSpPr/>
        <p:nvPr/>
      </p:nvGrpSpPr>
      <p:grpSpPr>
        <a:xfrm>
          <a:off x="0" y="0"/>
          <a:ext cx="0" cy="0"/>
          <a:chOff x="0" y="0"/>
          <a:chExt cx="0" cy="0"/>
        </a:xfrm>
      </p:grpSpPr>
      <p:sp>
        <p:nvSpPr>
          <p:cNvPr id="133" name="Google Shape;133;p23"/>
          <p:cNvSpPr/>
          <p:nvPr>
            <p:ph idx="2" type="pic"/>
          </p:nvPr>
        </p:nvSpPr>
        <p:spPr>
          <a:xfrm>
            <a:off x="3053556" y="578105"/>
            <a:ext cx="2814000" cy="18972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34" name="Google Shape;134;p23"/>
          <p:cNvSpPr/>
          <p:nvPr>
            <p:ph idx="3" type="pic"/>
          </p:nvPr>
        </p:nvSpPr>
        <p:spPr>
          <a:xfrm>
            <a:off x="6017826" y="578105"/>
            <a:ext cx="2210700" cy="3068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35" name="Google Shape;135;p23"/>
          <p:cNvSpPr/>
          <p:nvPr>
            <p:ph idx="4" type="pic"/>
          </p:nvPr>
        </p:nvSpPr>
        <p:spPr>
          <a:xfrm>
            <a:off x="3053557" y="2646759"/>
            <a:ext cx="2814000" cy="18672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36" name="Google Shape;136;p23"/>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37" name="Google Shape;137;p23"/>
          <p:cNvSpPr txBox="1"/>
          <p:nvPr>
            <p:ph idx="1" type="body"/>
          </p:nvPr>
        </p:nvSpPr>
        <p:spPr>
          <a:xfrm rot="-5400000">
            <a:off x="-146911" y="2221244"/>
            <a:ext cx="3573000" cy="6993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1">
  <p:cSld name="11_Custom 1">
    <p:spTree>
      <p:nvGrpSpPr>
        <p:cNvPr id="138" name="Shape 138"/>
        <p:cNvGrpSpPr/>
        <p:nvPr/>
      </p:nvGrpSpPr>
      <p:grpSpPr>
        <a:xfrm>
          <a:off x="0" y="0"/>
          <a:ext cx="0" cy="0"/>
          <a:chOff x="0" y="0"/>
          <a:chExt cx="0" cy="0"/>
        </a:xfrm>
      </p:grpSpPr>
      <p:sp>
        <p:nvSpPr>
          <p:cNvPr id="139" name="Google Shape;139;p24"/>
          <p:cNvSpPr/>
          <p:nvPr>
            <p:ph idx="2" type="pic"/>
          </p:nvPr>
        </p:nvSpPr>
        <p:spPr>
          <a:xfrm>
            <a:off x="1230672" y="3027731"/>
            <a:ext cx="1594500" cy="15549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40" name="Google Shape;140;p24"/>
          <p:cNvSpPr/>
          <p:nvPr>
            <p:ph idx="3" type="pic"/>
          </p:nvPr>
        </p:nvSpPr>
        <p:spPr>
          <a:xfrm>
            <a:off x="1230672" y="1334663"/>
            <a:ext cx="1594500" cy="15549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41" name="Google Shape;141;p24"/>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42" name="Google Shape;142;p24"/>
          <p:cNvSpPr/>
          <p:nvPr>
            <p:ph idx="4" type="pic"/>
          </p:nvPr>
        </p:nvSpPr>
        <p:spPr>
          <a:xfrm>
            <a:off x="6473232" y="3027731"/>
            <a:ext cx="1594500" cy="15549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43" name="Google Shape;143;p24"/>
          <p:cNvSpPr/>
          <p:nvPr>
            <p:ph idx="5" type="pic"/>
          </p:nvPr>
        </p:nvSpPr>
        <p:spPr>
          <a:xfrm>
            <a:off x="2978192" y="3027731"/>
            <a:ext cx="1594500" cy="15549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44" name="Google Shape;144;p24"/>
          <p:cNvSpPr/>
          <p:nvPr>
            <p:ph idx="6" type="pic"/>
          </p:nvPr>
        </p:nvSpPr>
        <p:spPr>
          <a:xfrm>
            <a:off x="4725712" y="3027731"/>
            <a:ext cx="1594500" cy="15549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45" name="Google Shape;145;p24"/>
          <p:cNvSpPr/>
          <p:nvPr>
            <p:ph idx="7" type="pic"/>
          </p:nvPr>
        </p:nvSpPr>
        <p:spPr>
          <a:xfrm>
            <a:off x="6473232" y="1334663"/>
            <a:ext cx="1594500" cy="15549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46" name="Google Shape;146;p24"/>
          <p:cNvSpPr/>
          <p:nvPr>
            <p:ph idx="8" type="pic"/>
          </p:nvPr>
        </p:nvSpPr>
        <p:spPr>
          <a:xfrm>
            <a:off x="2978192" y="1334663"/>
            <a:ext cx="1594500" cy="15549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47" name="Google Shape;147;p24"/>
          <p:cNvSpPr/>
          <p:nvPr>
            <p:ph idx="9" type="pic"/>
          </p:nvPr>
        </p:nvSpPr>
        <p:spPr>
          <a:xfrm>
            <a:off x="4725712" y="1334663"/>
            <a:ext cx="1594500" cy="15549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48" name="Google Shape;148;p24"/>
          <p:cNvSpPr txBox="1"/>
          <p:nvPr>
            <p:ph idx="1" type="body"/>
          </p:nvPr>
        </p:nvSpPr>
        <p:spPr>
          <a:xfrm>
            <a:off x="2336583" y="378644"/>
            <a:ext cx="4470900" cy="6996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1">
  <p:cSld name="12_Custom 1">
    <p:spTree>
      <p:nvGrpSpPr>
        <p:cNvPr id="149" name="Shape 149"/>
        <p:cNvGrpSpPr/>
        <p:nvPr/>
      </p:nvGrpSpPr>
      <p:grpSpPr>
        <a:xfrm>
          <a:off x="0" y="0"/>
          <a:ext cx="0" cy="0"/>
          <a:chOff x="0" y="0"/>
          <a:chExt cx="0" cy="0"/>
        </a:xfrm>
      </p:grpSpPr>
      <p:sp>
        <p:nvSpPr>
          <p:cNvPr id="150" name="Google Shape;150;p25"/>
          <p:cNvSpPr/>
          <p:nvPr>
            <p:ph idx="2" type="pic"/>
          </p:nvPr>
        </p:nvSpPr>
        <p:spPr>
          <a:xfrm>
            <a:off x="974995" y="1950244"/>
            <a:ext cx="2439600" cy="26820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51" name="Google Shape;151;p25"/>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52" name="Google Shape;152;p25"/>
          <p:cNvSpPr/>
          <p:nvPr>
            <p:ph idx="3" type="pic"/>
          </p:nvPr>
        </p:nvSpPr>
        <p:spPr>
          <a:xfrm>
            <a:off x="3630659" y="3557588"/>
            <a:ext cx="2358600" cy="15858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53" name="Google Shape;153;p25"/>
          <p:cNvSpPr/>
          <p:nvPr>
            <p:ph idx="4" type="pic"/>
          </p:nvPr>
        </p:nvSpPr>
        <p:spPr>
          <a:xfrm>
            <a:off x="3630659" y="557213"/>
            <a:ext cx="2358600" cy="2786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54" name="Google Shape;154;p25"/>
          <p:cNvSpPr/>
          <p:nvPr>
            <p:ph idx="5" type="pic"/>
          </p:nvPr>
        </p:nvSpPr>
        <p:spPr>
          <a:xfrm>
            <a:off x="6205198" y="557213"/>
            <a:ext cx="2419800" cy="34503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55" name="Google Shape;155;p25"/>
          <p:cNvSpPr txBox="1"/>
          <p:nvPr>
            <p:ph idx="1" type="body"/>
          </p:nvPr>
        </p:nvSpPr>
        <p:spPr>
          <a:xfrm>
            <a:off x="889281" y="380490"/>
            <a:ext cx="27414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1">
  <p:cSld name="13_Custom 1">
    <p:spTree>
      <p:nvGrpSpPr>
        <p:cNvPr id="156" name="Shape 156"/>
        <p:cNvGrpSpPr/>
        <p:nvPr/>
      </p:nvGrpSpPr>
      <p:grpSpPr>
        <a:xfrm>
          <a:off x="0" y="0"/>
          <a:ext cx="0" cy="0"/>
          <a:chOff x="0" y="0"/>
          <a:chExt cx="0" cy="0"/>
        </a:xfrm>
      </p:grpSpPr>
      <p:sp>
        <p:nvSpPr>
          <p:cNvPr id="157" name="Google Shape;157;p26"/>
          <p:cNvSpPr/>
          <p:nvPr>
            <p:ph idx="2" type="pic"/>
          </p:nvPr>
        </p:nvSpPr>
        <p:spPr>
          <a:xfrm>
            <a:off x="6755890" y="2634498"/>
            <a:ext cx="1778100" cy="17337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58" name="Google Shape;158;p26"/>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59" name="Google Shape;159;p26"/>
          <p:cNvSpPr/>
          <p:nvPr>
            <p:ph idx="3" type="pic"/>
          </p:nvPr>
        </p:nvSpPr>
        <p:spPr>
          <a:xfrm>
            <a:off x="2858612" y="2634498"/>
            <a:ext cx="3726900" cy="17337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60" name="Google Shape;160;p26"/>
          <p:cNvSpPr/>
          <p:nvPr>
            <p:ph idx="4" type="pic"/>
          </p:nvPr>
        </p:nvSpPr>
        <p:spPr>
          <a:xfrm>
            <a:off x="909972" y="746576"/>
            <a:ext cx="3726900" cy="17337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61" name="Google Shape;161;p26"/>
          <p:cNvSpPr txBox="1"/>
          <p:nvPr>
            <p:ph idx="1" type="body"/>
          </p:nvPr>
        </p:nvSpPr>
        <p:spPr>
          <a:xfrm>
            <a:off x="4636713" y="1159898"/>
            <a:ext cx="3909900" cy="6996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1">
  <p:cSld name="14_Custom 1">
    <p:spTree>
      <p:nvGrpSpPr>
        <p:cNvPr id="162" name="Shape 162"/>
        <p:cNvGrpSpPr/>
        <p:nvPr/>
      </p:nvGrpSpPr>
      <p:grpSpPr>
        <a:xfrm>
          <a:off x="0" y="0"/>
          <a:ext cx="0" cy="0"/>
          <a:chOff x="0" y="0"/>
          <a:chExt cx="0" cy="0"/>
        </a:xfrm>
      </p:grpSpPr>
      <p:sp>
        <p:nvSpPr>
          <p:cNvPr id="163" name="Google Shape;163;p27"/>
          <p:cNvSpPr/>
          <p:nvPr>
            <p:ph idx="2" type="pic"/>
          </p:nvPr>
        </p:nvSpPr>
        <p:spPr>
          <a:xfrm>
            <a:off x="3058317" y="0"/>
            <a:ext cx="3627300" cy="51435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64" name="Google Shape;164;p27"/>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65" name="Google Shape;165;p27"/>
          <p:cNvSpPr txBox="1"/>
          <p:nvPr>
            <p:ph idx="1" type="body"/>
          </p:nvPr>
        </p:nvSpPr>
        <p:spPr>
          <a:xfrm>
            <a:off x="1005736" y="750800"/>
            <a:ext cx="32022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66" name="Google Shape;166;p27"/>
          <p:cNvSpPr txBox="1"/>
          <p:nvPr>
            <p:ph idx="3" type="body"/>
          </p:nvPr>
        </p:nvSpPr>
        <p:spPr>
          <a:xfrm>
            <a:off x="1005736" y="3281508"/>
            <a:ext cx="1604700" cy="7269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67" name="Google Shape;167;p27"/>
          <p:cNvSpPr txBox="1"/>
          <p:nvPr>
            <p:ph idx="4" type="body"/>
          </p:nvPr>
        </p:nvSpPr>
        <p:spPr>
          <a:xfrm rot="-5400000">
            <a:off x="7229150" y="2437228"/>
            <a:ext cx="1604700" cy="251100"/>
          </a:xfrm>
          <a:prstGeom prst="rect">
            <a:avLst/>
          </a:prstGeom>
          <a:noFill/>
          <a:ln>
            <a:noFill/>
          </a:ln>
        </p:spPr>
        <p:txBody>
          <a:bodyPr anchorCtr="0" anchor="t" bIns="17125" lIns="34275" spcFirstLastPara="1" rIns="34275" wrap="square" tIns="17125">
            <a:noAutofit/>
          </a:bodyPr>
          <a:lstStyle>
            <a:lvl1pPr indent="-228600" lvl="0" marL="457200" rtl="0" algn="ctr">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1">
  <p:cSld name="17_Custom 1">
    <p:spTree>
      <p:nvGrpSpPr>
        <p:cNvPr id="168" name="Shape 168"/>
        <p:cNvGrpSpPr/>
        <p:nvPr/>
      </p:nvGrpSpPr>
      <p:grpSpPr>
        <a:xfrm>
          <a:off x="0" y="0"/>
          <a:ext cx="0" cy="0"/>
          <a:chOff x="0" y="0"/>
          <a:chExt cx="0" cy="0"/>
        </a:xfrm>
      </p:grpSpPr>
      <p:sp>
        <p:nvSpPr>
          <p:cNvPr id="169" name="Google Shape;169;p28"/>
          <p:cNvSpPr/>
          <p:nvPr>
            <p:ph idx="2" type="pic"/>
          </p:nvPr>
        </p:nvSpPr>
        <p:spPr>
          <a:xfrm>
            <a:off x="2123612" y="733909"/>
            <a:ext cx="3781200" cy="40380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70" name="Google Shape;170;p28"/>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71" name="Google Shape;171;p28"/>
          <p:cNvSpPr txBox="1"/>
          <p:nvPr>
            <p:ph idx="1" type="body"/>
          </p:nvPr>
        </p:nvSpPr>
        <p:spPr>
          <a:xfrm rot="-5400000">
            <a:off x="-1790074" y="2226237"/>
            <a:ext cx="6268200" cy="2019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72" name="Google Shape;172;p28"/>
          <p:cNvSpPr txBox="1"/>
          <p:nvPr>
            <p:ph idx="3" type="body"/>
          </p:nvPr>
        </p:nvSpPr>
        <p:spPr>
          <a:xfrm>
            <a:off x="6628537" y="3281508"/>
            <a:ext cx="1926900" cy="7269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73" name="Google Shape;173;p28"/>
          <p:cNvSpPr txBox="1"/>
          <p:nvPr>
            <p:ph idx="4" type="body"/>
          </p:nvPr>
        </p:nvSpPr>
        <p:spPr>
          <a:xfrm rot="-5400000">
            <a:off x="5940309" y="1410781"/>
            <a:ext cx="1604700" cy="251100"/>
          </a:xfrm>
          <a:prstGeom prst="rect">
            <a:avLst/>
          </a:prstGeom>
          <a:noFill/>
          <a:ln>
            <a:noFill/>
          </a:ln>
        </p:spPr>
        <p:txBody>
          <a:bodyPr anchorCtr="0" anchor="t" bIns="17125" lIns="34275" spcFirstLastPara="1" rIns="34275" wrap="square" tIns="17125">
            <a:noAutofit/>
          </a:bodyPr>
          <a:lstStyle>
            <a:lvl1pPr indent="-228600" lvl="0" marL="457200" rtl="0" algn="r">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1">
  <p:cSld name="23_Custom 1">
    <p:spTree>
      <p:nvGrpSpPr>
        <p:cNvPr id="174" name="Shape 174"/>
        <p:cNvGrpSpPr/>
        <p:nvPr/>
      </p:nvGrpSpPr>
      <p:grpSpPr>
        <a:xfrm>
          <a:off x="0" y="0"/>
          <a:ext cx="0" cy="0"/>
          <a:chOff x="0" y="0"/>
          <a:chExt cx="0" cy="0"/>
        </a:xfrm>
      </p:grpSpPr>
      <p:sp>
        <p:nvSpPr>
          <p:cNvPr id="175" name="Google Shape;175;p29"/>
          <p:cNvSpPr/>
          <p:nvPr>
            <p:ph idx="2" type="pic"/>
          </p:nvPr>
        </p:nvSpPr>
        <p:spPr>
          <a:xfrm>
            <a:off x="935288" y="0"/>
            <a:ext cx="3627300" cy="5143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76" name="Google Shape;176;p29"/>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77" name="Google Shape;177;p29"/>
          <p:cNvSpPr/>
          <p:nvPr>
            <p:ph idx="3" type="pic"/>
          </p:nvPr>
        </p:nvSpPr>
        <p:spPr>
          <a:xfrm>
            <a:off x="0" y="800099"/>
            <a:ext cx="3429000" cy="39222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78" name="Google Shape;178;p29"/>
          <p:cNvSpPr txBox="1"/>
          <p:nvPr>
            <p:ph idx="1" type="body"/>
          </p:nvPr>
        </p:nvSpPr>
        <p:spPr>
          <a:xfrm>
            <a:off x="5573909" y="2887351"/>
            <a:ext cx="28251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79" name="Google Shape;179;p29"/>
          <p:cNvSpPr txBox="1"/>
          <p:nvPr>
            <p:ph idx="4" type="body"/>
          </p:nvPr>
        </p:nvSpPr>
        <p:spPr>
          <a:xfrm>
            <a:off x="5573909" y="1543182"/>
            <a:ext cx="2945100" cy="1218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3600"/>
              <a:buNone/>
              <a:defRPr sz="36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1">
  <p:cSld name="16_Custom 1">
    <p:spTree>
      <p:nvGrpSpPr>
        <p:cNvPr id="180" name="Shape 180"/>
        <p:cNvGrpSpPr/>
        <p:nvPr/>
      </p:nvGrpSpPr>
      <p:grpSpPr>
        <a:xfrm>
          <a:off x="0" y="0"/>
          <a:ext cx="0" cy="0"/>
          <a:chOff x="0" y="0"/>
          <a:chExt cx="0" cy="0"/>
        </a:xfrm>
      </p:grpSpPr>
      <p:sp>
        <p:nvSpPr>
          <p:cNvPr id="181" name="Google Shape;181;p30"/>
          <p:cNvSpPr/>
          <p:nvPr>
            <p:ph idx="2" type="pic"/>
          </p:nvPr>
        </p:nvSpPr>
        <p:spPr>
          <a:xfrm>
            <a:off x="24" y="3625063"/>
            <a:ext cx="1888200" cy="15183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82" name="Google Shape;182;p30"/>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83" name="Google Shape;183;p30"/>
          <p:cNvSpPr/>
          <p:nvPr>
            <p:ph idx="3" type="pic"/>
          </p:nvPr>
        </p:nvSpPr>
        <p:spPr>
          <a:xfrm>
            <a:off x="5579379" y="1693069"/>
            <a:ext cx="2906700" cy="34503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84" name="Google Shape;184;p30"/>
          <p:cNvSpPr/>
          <p:nvPr>
            <p:ph idx="4" type="pic"/>
          </p:nvPr>
        </p:nvSpPr>
        <p:spPr>
          <a:xfrm>
            <a:off x="4281855" y="557213"/>
            <a:ext cx="2358600" cy="2786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85" name="Google Shape;185;p30"/>
          <p:cNvSpPr txBox="1"/>
          <p:nvPr>
            <p:ph idx="1" type="body"/>
          </p:nvPr>
        </p:nvSpPr>
        <p:spPr>
          <a:xfrm>
            <a:off x="766570" y="880621"/>
            <a:ext cx="32022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86" name="Google Shape;186;p30"/>
          <p:cNvSpPr txBox="1"/>
          <p:nvPr>
            <p:ph idx="5" type="body"/>
          </p:nvPr>
        </p:nvSpPr>
        <p:spPr>
          <a:xfrm>
            <a:off x="2712857" y="3964888"/>
            <a:ext cx="22182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87" name="Google Shape;187;p30"/>
          <p:cNvSpPr txBox="1"/>
          <p:nvPr>
            <p:ph idx="6" type="body"/>
          </p:nvPr>
        </p:nvSpPr>
        <p:spPr>
          <a:xfrm>
            <a:off x="6760963" y="1151642"/>
            <a:ext cx="1604700" cy="251100"/>
          </a:xfrm>
          <a:prstGeom prst="rect">
            <a:avLst/>
          </a:prstGeom>
          <a:noFill/>
          <a:ln>
            <a:noFill/>
          </a:ln>
        </p:spPr>
        <p:txBody>
          <a:bodyPr anchorCtr="0" anchor="t" bIns="17125" lIns="34275" spcFirstLastPara="1" rIns="34275" wrap="square" tIns="17125">
            <a:noAutofit/>
          </a:bodyPr>
          <a:lstStyle>
            <a:lvl1pPr indent="-228600" lvl="0" marL="457200" rtl="0" algn="ctr">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1">
  <p:cSld name="18_Custom 1">
    <p:spTree>
      <p:nvGrpSpPr>
        <p:cNvPr id="188" name="Shape 188"/>
        <p:cNvGrpSpPr/>
        <p:nvPr/>
      </p:nvGrpSpPr>
      <p:grpSpPr>
        <a:xfrm>
          <a:off x="0" y="0"/>
          <a:ext cx="0" cy="0"/>
          <a:chOff x="0" y="0"/>
          <a:chExt cx="0" cy="0"/>
        </a:xfrm>
      </p:grpSpPr>
      <p:sp>
        <p:nvSpPr>
          <p:cNvPr id="189" name="Google Shape;189;p31"/>
          <p:cNvSpPr/>
          <p:nvPr>
            <p:ph idx="2" type="pic"/>
          </p:nvPr>
        </p:nvSpPr>
        <p:spPr>
          <a:xfrm>
            <a:off x="4782118" y="479766"/>
            <a:ext cx="2642100" cy="34956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90" name="Google Shape;190;p31"/>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91" name="Google Shape;191;p31"/>
          <p:cNvSpPr/>
          <p:nvPr>
            <p:ph idx="3" type="pic"/>
          </p:nvPr>
        </p:nvSpPr>
        <p:spPr>
          <a:xfrm>
            <a:off x="3250895" y="1647769"/>
            <a:ext cx="2642100" cy="34956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92" name="Google Shape;192;p31"/>
          <p:cNvSpPr txBox="1"/>
          <p:nvPr>
            <p:ph idx="1" type="body"/>
          </p:nvPr>
        </p:nvSpPr>
        <p:spPr>
          <a:xfrm>
            <a:off x="1041474" y="2227631"/>
            <a:ext cx="1796700" cy="7269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93" name="Google Shape;193;p31"/>
          <p:cNvSpPr txBox="1"/>
          <p:nvPr>
            <p:ph idx="4" type="body"/>
          </p:nvPr>
        </p:nvSpPr>
        <p:spPr>
          <a:xfrm rot="-5400000">
            <a:off x="7475253" y="3047597"/>
            <a:ext cx="1604700" cy="251100"/>
          </a:xfrm>
          <a:prstGeom prst="rect">
            <a:avLst/>
          </a:prstGeom>
          <a:noFill/>
          <a:ln>
            <a:noFill/>
          </a:ln>
        </p:spPr>
        <p:txBody>
          <a:bodyPr anchorCtr="0" anchor="t" bIns="17125" lIns="34275" spcFirstLastPara="1" rIns="34275" wrap="square" tIns="17125">
            <a:noAutofit/>
          </a:bodyPr>
          <a:lstStyle>
            <a:lvl1pPr indent="-228600" lvl="0" marL="457200" rtl="0" algn="l">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94" name="Google Shape;194;p31"/>
          <p:cNvSpPr txBox="1"/>
          <p:nvPr>
            <p:ph idx="5" type="body"/>
          </p:nvPr>
        </p:nvSpPr>
        <p:spPr>
          <a:xfrm>
            <a:off x="1041196" y="381050"/>
            <a:ext cx="2945100" cy="16218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3600"/>
              <a:buNone/>
              <a:defRPr sz="36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1">
  <p:cSld name="19_Custom 1">
    <p:spTree>
      <p:nvGrpSpPr>
        <p:cNvPr id="195" name="Shape 195"/>
        <p:cNvGrpSpPr/>
        <p:nvPr/>
      </p:nvGrpSpPr>
      <p:grpSpPr>
        <a:xfrm>
          <a:off x="0" y="0"/>
          <a:ext cx="0" cy="0"/>
          <a:chOff x="0" y="0"/>
          <a:chExt cx="0" cy="0"/>
        </a:xfrm>
      </p:grpSpPr>
      <p:sp>
        <p:nvSpPr>
          <p:cNvPr id="196" name="Google Shape;196;p32"/>
          <p:cNvSpPr/>
          <p:nvPr>
            <p:ph idx="2" type="pic"/>
          </p:nvPr>
        </p:nvSpPr>
        <p:spPr>
          <a:xfrm>
            <a:off x="1172968" y="975122"/>
            <a:ext cx="2759100" cy="4168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97" name="Google Shape;197;p32"/>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198" name="Google Shape;198;p32"/>
          <p:cNvSpPr/>
          <p:nvPr>
            <p:ph idx="3" type="pic"/>
          </p:nvPr>
        </p:nvSpPr>
        <p:spPr>
          <a:xfrm>
            <a:off x="8003529" y="975123"/>
            <a:ext cx="1145700" cy="15966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199" name="Google Shape;199;p32"/>
          <p:cNvSpPr txBox="1"/>
          <p:nvPr>
            <p:ph idx="1" type="body"/>
          </p:nvPr>
        </p:nvSpPr>
        <p:spPr>
          <a:xfrm>
            <a:off x="3192415" y="3059414"/>
            <a:ext cx="6267300" cy="20196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00" name="Google Shape;200;p32"/>
          <p:cNvSpPr txBox="1"/>
          <p:nvPr>
            <p:ph idx="4" type="body"/>
          </p:nvPr>
        </p:nvSpPr>
        <p:spPr>
          <a:xfrm>
            <a:off x="4675476" y="2069830"/>
            <a:ext cx="24927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01" name="Google Shape;201;p32"/>
          <p:cNvSpPr txBox="1"/>
          <p:nvPr>
            <p:ph idx="5" type="body"/>
          </p:nvPr>
        </p:nvSpPr>
        <p:spPr>
          <a:xfrm>
            <a:off x="4675476" y="1658886"/>
            <a:ext cx="24924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9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1">
  <p:cSld name="20_Custom 1">
    <p:spTree>
      <p:nvGrpSpPr>
        <p:cNvPr id="202" name="Shape 202"/>
        <p:cNvGrpSpPr/>
        <p:nvPr/>
      </p:nvGrpSpPr>
      <p:grpSpPr>
        <a:xfrm>
          <a:off x="0" y="0"/>
          <a:ext cx="0" cy="0"/>
          <a:chOff x="0" y="0"/>
          <a:chExt cx="0" cy="0"/>
        </a:xfrm>
      </p:grpSpPr>
      <p:sp>
        <p:nvSpPr>
          <p:cNvPr id="203" name="Google Shape;203;p33"/>
          <p:cNvSpPr/>
          <p:nvPr>
            <p:ph idx="2" type="pic"/>
          </p:nvPr>
        </p:nvSpPr>
        <p:spPr>
          <a:xfrm>
            <a:off x="7649960" y="947857"/>
            <a:ext cx="1494000" cy="32193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04" name="Google Shape;204;p33"/>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05" name="Google Shape;205;p33"/>
          <p:cNvSpPr/>
          <p:nvPr>
            <p:ph idx="3" type="pic"/>
          </p:nvPr>
        </p:nvSpPr>
        <p:spPr>
          <a:xfrm>
            <a:off x="3058316" y="473312"/>
            <a:ext cx="3370200" cy="4168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06" name="Google Shape;206;p33"/>
          <p:cNvSpPr txBox="1"/>
          <p:nvPr>
            <p:ph idx="1" type="body"/>
          </p:nvPr>
        </p:nvSpPr>
        <p:spPr>
          <a:xfrm>
            <a:off x="1424782" y="1736637"/>
            <a:ext cx="32022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07" name="Google Shape;207;p33"/>
          <p:cNvSpPr txBox="1"/>
          <p:nvPr>
            <p:ph idx="4" type="body"/>
          </p:nvPr>
        </p:nvSpPr>
        <p:spPr>
          <a:xfrm>
            <a:off x="1451688" y="3438446"/>
            <a:ext cx="12618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1">
  <p:cSld name="21_Custom 1">
    <p:spTree>
      <p:nvGrpSpPr>
        <p:cNvPr id="208" name="Shape 208"/>
        <p:cNvGrpSpPr/>
        <p:nvPr/>
      </p:nvGrpSpPr>
      <p:grpSpPr>
        <a:xfrm>
          <a:off x="0" y="0"/>
          <a:ext cx="0" cy="0"/>
          <a:chOff x="0" y="0"/>
          <a:chExt cx="0" cy="0"/>
        </a:xfrm>
      </p:grpSpPr>
      <p:sp>
        <p:nvSpPr>
          <p:cNvPr id="209" name="Google Shape;209;p34"/>
          <p:cNvSpPr/>
          <p:nvPr>
            <p:ph idx="2" type="pic"/>
          </p:nvPr>
        </p:nvSpPr>
        <p:spPr>
          <a:xfrm>
            <a:off x="0" y="3371850"/>
            <a:ext cx="2361900" cy="17718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10" name="Google Shape;210;p34"/>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11" name="Google Shape;211;p34"/>
          <p:cNvSpPr/>
          <p:nvPr>
            <p:ph idx="3" type="pic"/>
          </p:nvPr>
        </p:nvSpPr>
        <p:spPr>
          <a:xfrm>
            <a:off x="4572000" y="0"/>
            <a:ext cx="3513600" cy="33720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12" name="Google Shape;212;p34"/>
          <p:cNvSpPr txBox="1"/>
          <p:nvPr>
            <p:ph idx="1" type="body"/>
          </p:nvPr>
        </p:nvSpPr>
        <p:spPr>
          <a:xfrm>
            <a:off x="703330" y="672656"/>
            <a:ext cx="3867300" cy="1439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E6DFD9"/>
              </a:buClr>
              <a:buSzPts val="4300"/>
              <a:buNone/>
              <a:defRPr sz="43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13" name="Google Shape;213;p34"/>
          <p:cNvSpPr txBox="1"/>
          <p:nvPr>
            <p:ph idx="4" type="body"/>
          </p:nvPr>
        </p:nvSpPr>
        <p:spPr>
          <a:xfrm>
            <a:off x="5318425" y="3892614"/>
            <a:ext cx="27669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1">
  <p:cSld name="22_Custom 1">
    <p:spTree>
      <p:nvGrpSpPr>
        <p:cNvPr id="214" name="Shape 214"/>
        <p:cNvGrpSpPr/>
        <p:nvPr/>
      </p:nvGrpSpPr>
      <p:grpSpPr>
        <a:xfrm>
          <a:off x="0" y="0"/>
          <a:ext cx="0" cy="0"/>
          <a:chOff x="0" y="0"/>
          <a:chExt cx="0" cy="0"/>
        </a:xfrm>
      </p:grpSpPr>
      <p:sp>
        <p:nvSpPr>
          <p:cNvPr id="215" name="Google Shape;215;p35"/>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16" name="Google Shape;216;p35"/>
          <p:cNvSpPr/>
          <p:nvPr>
            <p:ph idx="2" type="pic"/>
          </p:nvPr>
        </p:nvSpPr>
        <p:spPr>
          <a:xfrm>
            <a:off x="5689255" y="2197839"/>
            <a:ext cx="2928300" cy="1177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17" name="Google Shape;217;p35"/>
          <p:cNvSpPr/>
          <p:nvPr>
            <p:ph idx="3" type="pic"/>
          </p:nvPr>
        </p:nvSpPr>
        <p:spPr>
          <a:xfrm>
            <a:off x="793447" y="0"/>
            <a:ext cx="3778500" cy="5143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18" name="Google Shape;218;p35"/>
          <p:cNvSpPr txBox="1"/>
          <p:nvPr>
            <p:ph idx="1" type="body"/>
          </p:nvPr>
        </p:nvSpPr>
        <p:spPr>
          <a:xfrm>
            <a:off x="5506227" y="428733"/>
            <a:ext cx="3202200" cy="13614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19" name="Google Shape;219;p35"/>
          <p:cNvSpPr txBox="1"/>
          <p:nvPr>
            <p:ph idx="4" type="body"/>
          </p:nvPr>
        </p:nvSpPr>
        <p:spPr>
          <a:xfrm>
            <a:off x="5689680" y="3806889"/>
            <a:ext cx="2928000" cy="5556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1">
  <p:cSld name="24_Custom 1">
    <p:spTree>
      <p:nvGrpSpPr>
        <p:cNvPr id="220" name="Shape 220"/>
        <p:cNvGrpSpPr/>
        <p:nvPr/>
      </p:nvGrpSpPr>
      <p:grpSpPr>
        <a:xfrm>
          <a:off x="0" y="0"/>
          <a:ext cx="0" cy="0"/>
          <a:chOff x="0" y="0"/>
          <a:chExt cx="0" cy="0"/>
        </a:xfrm>
      </p:grpSpPr>
      <p:sp>
        <p:nvSpPr>
          <p:cNvPr id="221" name="Google Shape;221;p36"/>
          <p:cNvSpPr/>
          <p:nvPr>
            <p:ph idx="2" type="pic"/>
          </p:nvPr>
        </p:nvSpPr>
        <p:spPr>
          <a:xfrm>
            <a:off x="6333064" y="514350"/>
            <a:ext cx="2811000" cy="41148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22" name="Google Shape;222;p36"/>
          <p:cNvSpPr/>
          <p:nvPr>
            <p:ph idx="3" type="pic"/>
          </p:nvPr>
        </p:nvSpPr>
        <p:spPr>
          <a:xfrm>
            <a:off x="4515454" y="1062990"/>
            <a:ext cx="3993900" cy="30174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23" name="Google Shape;223;p36"/>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24" name="Google Shape;224;p36"/>
          <p:cNvSpPr txBox="1"/>
          <p:nvPr>
            <p:ph idx="1" type="body"/>
          </p:nvPr>
        </p:nvSpPr>
        <p:spPr>
          <a:xfrm>
            <a:off x="1024784" y="1403180"/>
            <a:ext cx="32022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25" name="Google Shape;225;p36"/>
          <p:cNvSpPr txBox="1"/>
          <p:nvPr>
            <p:ph idx="4" type="body"/>
          </p:nvPr>
        </p:nvSpPr>
        <p:spPr>
          <a:xfrm>
            <a:off x="1024784" y="3135969"/>
            <a:ext cx="2736000" cy="6378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1">
  <p:cSld name="25_Custom 1">
    <p:spTree>
      <p:nvGrpSpPr>
        <p:cNvPr id="226" name="Shape 226"/>
        <p:cNvGrpSpPr/>
        <p:nvPr/>
      </p:nvGrpSpPr>
      <p:grpSpPr>
        <a:xfrm>
          <a:off x="0" y="0"/>
          <a:ext cx="0" cy="0"/>
          <a:chOff x="0" y="0"/>
          <a:chExt cx="0" cy="0"/>
        </a:xfrm>
      </p:grpSpPr>
      <p:sp>
        <p:nvSpPr>
          <p:cNvPr id="227" name="Google Shape;227;p37"/>
          <p:cNvSpPr/>
          <p:nvPr>
            <p:ph idx="2" type="pic"/>
          </p:nvPr>
        </p:nvSpPr>
        <p:spPr>
          <a:xfrm>
            <a:off x="0" y="514350"/>
            <a:ext cx="3157200" cy="41148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28" name="Google Shape;228;p37"/>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29" name="Google Shape;229;p37"/>
          <p:cNvSpPr/>
          <p:nvPr>
            <p:ph idx="3" type="pic"/>
          </p:nvPr>
        </p:nvSpPr>
        <p:spPr>
          <a:xfrm>
            <a:off x="8271385" y="1285875"/>
            <a:ext cx="872700" cy="25719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30" name="Google Shape;230;p37"/>
          <p:cNvSpPr txBox="1"/>
          <p:nvPr>
            <p:ph idx="1" type="body"/>
          </p:nvPr>
        </p:nvSpPr>
        <p:spPr>
          <a:xfrm>
            <a:off x="4242417" y="2837791"/>
            <a:ext cx="28251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31" name="Google Shape;231;p37"/>
          <p:cNvSpPr txBox="1"/>
          <p:nvPr>
            <p:ph idx="4" type="body"/>
          </p:nvPr>
        </p:nvSpPr>
        <p:spPr>
          <a:xfrm>
            <a:off x="4242417" y="1352229"/>
            <a:ext cx="2945100" cy="11418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3600"/>
              <a:buNone/>
              <a:defRPr sz="36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1">
  <p:cSld name="15_Custom 1">
    <p:spTree>
      <p:nvGrpSpPr>
        <p:cNvPr id="232" name="Shape 232"/>
        <p:cNvGrpSpPr/>
        <p:nvPr/>
      </p:nvGrpSpPr>
      <p:grpSpPr>
        <a:xfrm>
          <a:off x="0" y="0"/>
          <a:ext cx="0" cy="0"/>
          <a:chOff x="0" y="0"/>
          <a:chExt cx="0" cy="0"/>
        </a:xfrm>
      </p:grpSpPr>
      <p:sp>
        <p:nvSpPr>
          <p:cNvPr id="233" name="Google Shape;233;p38"/>
          <p:cNvSpPr/>
          <p:nvPr>
            <p:ph idx="2" type="pic"/>
          </p:nvPr>
        </p:nvSpPr>
        <p:spPr>
          <a:xfrm>
            <a:off x="748844" y="685800"/>
            <a:ext cx="3119100" cy="34956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34" name="Google Shape;234;p38"/>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35" name="Google Shape;235;p38"/>
          <p:cNvSpPr txBox="1"/>
          <p:nvPr>
            <p:ph idx="1" type="body"/>
          </p:nvPr>
        </p:nvSpPr>
        <p:spPr>
          <a:xfrm>
            <a:off x="5100953" y="1431755"/>
            <a:ext cx="32022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36" name="Google Shape;236;p38"/>
          <p:cNvSpPr txBox="1"/>
          <p:nvPr>
            <p:ph idx="3" type="body"/>
          </p:nvPr>
        </p:nvSpPr>
        <p:spPr>
          <a:xfrm>
            <a:off x="5180925" y="2886750"/>
            <a:ext cx="3123300" cy="3807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1">
  <p:cSld name="26_Custom 1">
    <p:spTree>
      <p:nvGrpSpPr>
        <p:cNvPr id="237" name="Shape 237"/>
        <p:cNvGrpSpPr/>
        <p:nvPr/>
      </p:nvGrpSpPr>
      <p:grpSpPr>
        <a:xfrm>
          <a:off x="0" y="0"/>
          <a:ext cx="0" cy="0"/>
          <a:chOff x="0" y="0"/>
          <a:chExt cx="0" cy="0"/>
        </a:xfrm>
      </p:grpSpPr>
      <p:sp>
        <p:nvSpPr>
          <p:cNvPr id="238" name="Google Shape;238;p39"/>
          <p:cNvSpPr/>
          <p:nvPr>
            <p:ph idx="2" type="pic"/>
          </p:nvPr>
        </p:nvSpPr>
        <p:spPr>
          <a:xfrm>
            <a:off x="5516637" y="0"/>
            <a:ext cx="3627300" cy="5143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39" name="Google Shape;239;p39"/>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40" name="Google Shape;240;p39"/>
          <p:cNvSpPr/>
          <p:nvPr>
            <p:ph idx="3" type="pic"/>
          </p:nvPr>
        </p:nvSpPr>
        <p:spPr>
          <a:xfrm>
            <a:off x="4290454" y="1814513"/>
            <a:ext cx="2452500" cy="3329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41" name="Google Shape;241;p39"/>
          <p:cNvSpPr txBox="1"/>
          <p:nvPr>
            <p:ph idx="1" type="body"/>
          </p:nvPr>
        </p:nvSpPr>
        <p:spPr>
          <a:xfrm>
            <a:off x="900422" y="2923508"/>
            <a:ext cx="28251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42" name="Google Shape;242;p39"/>
          <p:cNvSpPr txBox="1"/>
          <p:nvPr>
            <p:ph idx="4" type="body"/>
          </p:nvPr>
        </p:nvSpPr>
        <p:spPr>
          <a:xfrm>
            <a:off x="900422" y="914551"/>
            <a:ext cx="2945100" cy="16572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3600"/>
              <a:buNone/>
              <a:defRPr sz="36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1">
  <p:cSld name="27_Custom 1">
    <p:spTree>
      <p:nvGrpSpPr>
        <p:cNvPr id="243" name="Shape 243"/>
        <p:cNvGrpSpPr/>
        <p:nvPr/>
      </p:nvGrpSpPr>
      <p:grpSpPr>
        <a:xfrm>
          <a:off x="0" y="0"/>
          <a:ext cx="0" cy="0"/>
          <a:chOff x="0" y="0"/>
          <a:chExt cx="0" cy="0"/>
        </a:xfrm>
      </p:grpSpPr>
      <p:sp>
        <p:nvSpPr>
          <p:cNvPr id="244" name="Google Shape;244;p40"/>
          <p:cNvSpPr/>
          <p:nvPr>
            <p:ph idx="2" type="pic"/>
          </p:nvPr>
        </p:nvSpPr>
        <p:spPr>
          <a:xfrm>
            <a:off x="0" y="0"/>
            <a:ext cx="3627300" cy="5143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45" name="Google Shape;245;p40"/>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46" name="Google Shape;246;p40"/>
          <p:cNvSpPr/>
          <p:nvPr>
            <p:ph idx="3" type="pic"/>
          </p:nvPr>
        </p:nvSpPr>
        <p:spPr>
          <a:xfrm>
            <a:off x="2401178" y="892969"/>
            <a:ext cx="2452500" cy="33291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47" name="Google Shape;247;p40"/>
          <p:cNvSpPr txBox="1"/>
          <p:nvPr>
            <p:ph idx="1" type="body"/>
          </p:nvPr>
        </p:nvSpPr>
        <p:spPr>
          <a:xfrm>
            <a:off x="5574471" y="2898222"/>
            <a:ext cx="28251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48" name="Google Shape;248;p40"/>
          <p:cNvSpPr txBox="1"/>
          <p:nvPr>
            <p:ph idx="4" type="body"/>
          </p:nvPr>
        </p:nvSpPr>
        <p:spPr>
          <a:xfrm>
            <a:off x="5574471" y="1540338"/>
            <a:ext cx="2945100" cy="11418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3600"/>
              <a:buNone/>
              <a:defRPr sz="36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1">
  <p:cSld name="28_Custom 1">
    <p:spTree>
      <p:nvGrpSpPr>
        <p:cNvPr id="249" name="Shape 249"/>
        <p:cNvGrpSpPr/>
        <p:nvPr/>
      </p:nvGrpSpPr>
      <p:grpSpPr>
        <a:xfrm>
          <a:off x="0" y="0"/>
          <a:ext cx="0" cy="0"/>
          <a:chOff x="0" y="0"/>
          <a:chExt cx="0" cy="0"/>
        </a:xfrm>
      </p:grpSpPr>
      <p:sp>
        <p:nvSpPr>
          <p:cNvPr id="250" name="Google Shape;250;p41"/>
          <p:cNvSpPr/>
          <p:nvPr>
            <p:ph idx="2" type="pic"/>
          </p:nvPr>
        </p:nvSpPr>
        <p:spPr>
          <a:xfrm>
            <a:off x="666543" y="460268"/>
            <a:ext cx="4095900" cy="42228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51" name="Google Shape;251;p41"/>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52" name="Google Shape;252;p41"/>
          <p:cNvSpPr txBox="1"/>
          <p:nvPr>
            <p:ph idx="1" type="body"/>
          </p:nvPr>
        </p:nvSpPr>
        <p:spPr>
          <a:xfrm>
            <a:off x="5506227" y="1388295"/>
            <a:ext cx="3202200" cy="13614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53" name="Google Shape;253;p41"/>
          <p:cNvSpPr txBox="1"/>
          <p:nvPr>
            <p:ph idx="3" type="body"/>
          </p:nvPr>
        </p:nvSpPr>
        <p:spPr>
          <a:xfrm>
            <a:off x="5677935" y="2864926"/>
            <a:ext cx="29658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1">
  <p:cSld name="29_Custom 1">
    <p:spTree>
      <p:nvGrpSpPr>
        <p:cNvPr id="254" name="Shape 254"/>
        <p:cNvGrpSpPr/>
        <p:nvPr/>
      </p:nvGrpSpPr>
      <p:grpSpPr>
        <a:xfrm>
          <a:off x="0" y="0"/>
          <a:ext cx="0" cy="0"/>
          <a:chOff x="0" y="0"/>
          <a:chExt cx="0" cy="0"/>
        </a:xfrm>
      </p:grpSpPr>
      <p:sp>
        <p:nvSpPr>
          <p:cNvPr id="255" name="Google Shape;255;p42"/>
          <p:cNvSpPr/>
          <p:nvPr>
            <p:ph idx="2" type="pic"/>
          </p:nvPr>
        </p:nvSpPr>
        <p:spPr>
          <a:xfrm>
            <a:off x="4921585" y="3439716"/>
            <a:ext cx="4222500" cy="17037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56" name="Google Shape;256;p42"/>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57" name="Google Shape;257;p42"/>
          <p:cNvSpPr/>
          <p:nvPr>
            <p:ph idx="3" type="pic"/>
          </p:nvPr>
        </p:nvSpPr>
        <p:spPr>
          <a:xfrm>
            <a:off x="978748" y="1735932"/>
            <a:ext cx="2910600" cy="17037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58" name="Google Shape;258;p42"/>
          <p:cNvSpPr txBox="1"/>
          <p:nvPr>
            <p:ph idx="1" type="body"/>
          </p:nvPr>
        </p:nvSpPr>
        <p:spPr>
          <a:xfrm>
            <a:off x="955330" y="4013108"/>
            <a:ext cx="29658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59" name="Google Shape;259;p42"/>
          <p:cNvSpPr txBox="1"/>
          <p:nvPr>
            <p:ph idx="4" type="body"/>
          </p:nvPr>
        </p:nvSpPr>
        <p:spPr>
          <a:xfrm>
            <a:off x="3320707" y="493625"/>
            <a:ext cx="3202200" cy="13614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60" name="Google Shape;260;p42"/>
          <p:cNvSpPr txBox="1"/>
          <p:nvPr>
            <p:ph idx="5" type="body"/>
          </p:nvPr>
        </p:nvSpPr>
        <p:spPr>
          <a:xfrm>
            <a:off x="6923382" y="775394"/>
            <a:ext cx="1604700" cy="195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1">
  <p:cSld name="30_Custom 1">
    <p:spTree>
      <p:nvGrpSpPr>
        <p:cNvPr id="261" name="Shape 261"/>
        <p:cNvGrpSpPr/>
        <p:nvPr/>
      </p:nvGrpSpPr>
      <p:grpSpPr>
        <a:xfrm>
          <a:off x="0" y="0"/>
          <a:ext cx="0" cy="0"/>
          <a:chOff x="0" y="0"/>
          <a:chExt cx="0" cy="0"/>
        </a:xfrm>
      </p:grpSpPr>
      <p:sp>
        <p:nvSpPr>
          <p:cNvPr id="262" name="Google Shape;262;p43"/>
          <p:cNvSpPr/>
          <p:nvPr>
            <p:ph idx="2" type="pic"/>
          </p:nvPr>
        </p:nvSpPr>
        <p:spPr>
          <a:xfrm>
            <a:off x="4572000" y="460268"/>
            <a:ext cx="2951700" cy="42228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63" name="Google Shape;263;p43"/>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64" name="Google Shape;264;p43"/>
          <p:cNvSpPr txBox="1"/>
          <p:nvPr>
            <p:ph idx="1" type="body"/>
          </p:nvPr>
        </p:nvSpPr>
        <p:spPr>
          <a:xfrm>
            <a:off x="911643" y="2689733"/>
            <a:ext cx="28491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65" name="Google Shape;265;p43"/>
          <p:cNvSpPr txBox="1"/>
          <p:nvPr>
            <p:ph idx="3" type="body"/>
          </p:nvPr>
        </p:nvSpPr>
        <p:spPr>
          <a:xfrm>
            <a:off x="892596" y="1182450"/>
            <a:ext cx="32022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66" name="Google Shape;266;p43"/>
          <p:cNvSpPr txBox="1"/>
          <p:nvPr>
            <p:ph idx="4" type="body"/>
          </p:nvPr>
        </p:nvSpPr>
        <p:spPr>
          <a:xfrm rot="-5400000">
            <a:off x="6137525" y="2336561"/>
            <a:ext cx="4587900" cy="1953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1000"/>
              <a:buNone/>
              <a:defRPr sz="1000">
                <a:solidFill>
                  <a:srgbClr val="E6DFD9"/>
                </a:solidFill>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1">
  <p:cSld name="31_Custom 1">
    <p:spTree>
      <p:nvGrpSpPr>
        <p:cNvPr id="267" name="Shape 267"/>
        <p:cNvGrpSpPr/>
        <p:nvPr/>
      </p:nvGrpSpPr>
      <p:grpSpPr>
        <a:xfrm>
          <a:off x="0" y="0"/>
          <a:ext cx="0" cy="0"/>
          <a:chOff x="0" y="0"/>
          <a:chExt cx="0" cy="0"/>
        </a:xfrm>
      </p:grpSpPr>
      <p:sp>
        <p:nvSpPr>
          <p:cNvPr id="268" name="Google Shape;268;p44"/>
          <p:cNvSpPr/>
          <p:nvPr>
            <p:ph idx="2" type="pic"/>
          </p:nvPr>
        </p:nvSpPr>
        <p:spPr>
          <a:xfrm>
            <a:off x="0" y="4297004"/>
            <a:ext cx="1024800" cy="8466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69" name="Google Shape;269;p44"/>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70" name="Google Shape;270;p44"/>
          <p:cNvSpPr/>
          <p:nvPr>
            <p:ph idx="3" type="pic"/>
          </p:nvPr>
        </p:nvSpPr>
        <p:spPr>
          <a:xfrm>
            <a:off x="6652069" y="0"/>
            <a:ext cx="2491800" cy="8466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71" name="Google Shape;271;p44"/>
          <p:cNvSpPr/>
          <p:nvPr>
            <p:ph idx="4" type="pic"/>
          </p:nvPr>
        </p:nvSpPr>
        <p:spPr>
          <a:xfrm>
            <a:off x="4069179" y="846497"/>
            <a:ext cx="5074800" cy="26664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72" name="Google Shape;272;p44"/>
          <p:cNvSpPr txBox="1"/>
          <p:nvPr>
            <p:ph idx="1" type="body"/>
          </p:nvPr>
        </p:nvSpPr>
        <p:spPr>
          <a:xfrm>
            <a:off x="1024754" y="3794484"/>
            <a:ext cx="8349600" cy="20196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73" name="Google Shape;273;p44"/>
          <p:cNvSpPr txBox="1"/>
          <p:nvPr>
            <p:ph idx="5" type="body"/>
          </p:nvPr>
        </p:nvSpPr>
        <p:spPr>
          <a:xfrm>
            <a:off x="1024754" y="1373531"/>
            <a:ext cx="22218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74" name="Google Shape;274;p44"/>
          <p:cNvSpPr txBox="1"/>
          <p:nvPr>
            <p:ph idx="6" type="body"/>
          </p:nvPr>
        </p:nvSpPr>
        <p:spPr>
          <a:xfrm>
            <a:off x="981897" y="713176"/>
            <a:ext cx="2629800" cy="5898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3600"/>
              <a:buNone/>
              <a:defRPr sz="36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1">
  <p:cSld name="32_Custom 1">
    <p:spTree>
      <p:nvGrpSpPr>
        <p:cNvPr id="275" name="Shape 275"/>
        <p:cNvGrpSpPr/>
        <p:nvPr/>
      </p:nvGrpSpPr>
      <p:grpSpPr>
        <a:xfrm>
          <a:off x="0" y="0"/>
          <a:ext cx="0" cy="0"/>
          <a:chOff x="0" y="0"/>
          <a:chExt cx="0" cy="0"/>
        </a:xfrm>
      </p:grpSpPr>
      <p:sp>
        <p:nvSpPr>
          <p:cNvPr id="276" name="Google Shape;276;p45"/>
          <p:cNvSpPr/>
          <p:nvPr>
            <p:ph idx="2" type="pic"/>
          </p:nvPr>
        </p:nvSpPr>
        <p:spPr>
          <a:xfrm>
            <a:off x="4572000" y="572481"/>
            <a:ext cx="3370800" cy="45711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77" name="Google Shape;277;p45"/>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78" name="Google Shape;278;p45"/>
          <p:cNvSpPr txBox="1"/>
          <p:nvPr>
            <p:ph idx="1" type="body"/>
          </p:nvPr>
        </p:nvSpPr>
        <p:spPr>
          <a:xfrm>
            <a:off x="1174783" y="3832299"/>
            <a:ext cx="2382900" cy="3600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79" name="Google Shape;279;p45"/>
          <p:cNvSpPr txBox="1"/>
          <p:nvPr>
            <p:ph idx="3" type="body"/>
          </p:nvPr>
        </p:nvSpPr>
        <p:spPr>
          <a:xfrm>
            <a:off x="1174783" y="154642"/>
            <a:ext cx="4707300" cy="30210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80" name="Google Shape;280;p45"/>
          <p:cNvSpPr txBox="1"/>
          <p:nvPr>
            <p:ph idx="4" type="body"/>
          </p:nvPr>
        </p:nvSpPr>
        <p:spPr>
          <a:xfrm rot="-5400000">
            <a:off x="7736637" y="2473644"/>
            <a:ext cx="1604700" cy="195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1">
  <p:cSld name="33_Custom 1">
    <p:spTree>
      <p:nvGrpSpPr>
        <p:cNvPr id="281" name="Shape 281"/>
        <p:cNvGrpSpPr/>
        <p:nvPr/>
      </p:nvGrpSpPr>
      <p:grpSpPr>
        <a:xfrm>
          <a:off x="0" y="0"/>
          <a:ext cx="0" cy="0"/>
          <a:chOff x="0" y="0"/>
          <a:chExt cx="0" cy="0"/>
        </a:xfrm>
      </p:grpSpPr>
      <p:sp>
        <p:nvSpPr>
          <p:cNvPr id="282" name="Google Shape;282;p46"/>
          <p:cNvSpPr/>
          <p:nvPr>
            <p:ph idx="2" type="pic"/>
          </p:nvPr>
        </p:nvSpPr>
        <p:spPr>
          <a:xfrm>
            <a:off x="835711" y="1478756"/>
            <a:ext cx="5871300" cy="26742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83" name="Google Shape;283;p46"/>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84" name="Google Shape;284;p46"/>
          <p:cNvSpPr txBox="1"/>
          <p:nvPr>
            <p:ph idx="1" type="body"/>
          </p:nvPr>
        </p:nvSpPr>
        <p:spPr>
          <a:xfrm>
            <a:off x="3277813" y="160461"/>
            <a:ext cx="7621800" cy="20196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85" name="Google Shape;285;p46"/>
          <p:cNvSpPr txBox="1"/>
          <p:nvPr>
            <p:ph idx="3" type="body"/>
          </p:nvPr>
        </p:nvSpPr>
        <p:spPr>
          <a:xfrm>
            <a:off x="835710" y="565300"/>
            <a:ext cx="1878900" cy="555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86" name="Google Shape;286;p46"/>
          <p:cNvSpPr txBox="1"/>
          <p:nvPr>
            <p:ph idx="4" type="body"/>
          </p:nvPr>
        </p:nvSpPr>
        <p:spPr>
          <a:xfrm>
            <a:off x="-388834" y="4057511"/>
            <a:ext cx="7621800" cy="20196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1">
  <p:cSld name="34_Custom 1">
    <p:spTree>
      <p:nvGrpSpPr>
        <p:cNvPr id="287" name="Shape 287"/>
        <p:cNvGrpSpPr/>
        <p:nvPr/>
      </p:nvGrpSpPr>
      <p:grpSpPr>
        <a:xfrm>
          <a:off x="0" y="0"/>
          <a:ext cx="0" cy="0"/>
          <a:chOff x="0" y="0"/>
          <a:chExt cx="0" cy="0"/>
        </a:xfrm>
      </p:grpSpPr>
      <p:sp>
        <p:nvSpPr>
          <p:cNvPr id="288" name="Google Shape;288;p47"/>
          <p:cNvSpPr/>
          <p:nvPr>
            <p:ph idx="2" type="pic"/>
          </p:nvPr>
        </p:nvSpPr>
        <p:spPr>
          <a:xfrm>
            <a:off x="7085677" y="0"/>
            <a:ext cx="2058300" cy="28398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89" name="Google Shape;289;p47"/>
          <p:cNvSpPr/>
          <p:nvPr>
            <p:ph idx="3" type="pic"/>
          </p:nvPr>
        </p:nvSpPr>
        <p:spPr>
          <a:xfrm>
            <a:off x="780252" y="3514725"/>
            <a:ext cx="2934000" cy="16287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290" name="Google Shape;290;p47"/>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91" name="Google Shape;291;p47"/>
          <p:cNvSpPr txBox="1"/>
          <p:nvPr>
            <p:ph idx="1" type="body"/>
          </p:nvPr>
        </p:nvSpPr>
        <p:spPr>
          <a:xfrm rot="-5400000">
            <a:off x="7808819" y="3830957"/>
            <a:ext cx="1604700" cy="1953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92" name="Google Shape;292;p47"/>
          <p:cNvSpPr txBox="1"/>
          <p:nvPr>
            <p:ph idx="4" type="body"/>
          </p:nvPr>
        </p:nvSpPr>
        <p:spPr>
          <a:xfrm>
            <a:off x="1261650" y="-628984"/>
            <a:ext cx="5310900" cy="20265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rgbClr val="E6DFD9"/>
              </a:buClr>
              <a:buSzPts val="4300"/>
              <a:buNone/>
              <a:defRPr sz="43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93" name="Google Shape;293;p47"/>
          <p:cNvSpPr txBox="1"/>
          <p:nvPr>
            <p:ph idx="5" type="body"/>
          </p:nvPr>
        </p:nvSpPr>
        <p:spPr>
          <a:xfrm>
            <a:off x="1261650" y="1360902"/>
            <a:ext cx="5310900" cy="9396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94" name="Google Shape;294;p47"/>
          <p:cNvSpPr txBox="1"/>
          <p:nvPr>
            <p:ph idx="6" type="body"/>
          </p:nvPr>
        </p:nvSpPr>
        <p:spPr>
          <a:xfrm>
            <a:off x="1261650" y="2948750"/>
            <a:ext cx="5310900" cy="20265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rgbClr val="E6DFD9"/>
              </a:buClr>
              <a:buSzPts val="4300"/>
              <a:buNone/>
              <a:defRPr sz="43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95" name="Google Shape;295;p47"/>
          <p:cNvSpPr txBox="1"/>
          <p:nvPr>
            <p:ph idx="7" type="body"/>
          </p:nvPr>
        </p:nvSpPr>
        <p:spPr>
          <a:xfrm>
            <a:off x="3985694" y="2515296"/>
            <a:ext cx="2586900" cy="3636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1">
  <p:cSld name="35_Custom 1">
    <p:spTree>
      <p:nvGrpSpPr>
        <p:cNvPr id="296" name="Shape 296"/>
        <p:cNvGrpSpPr/>
        <p:nvPr/>
      </p:nvGrpSpPr>
      <p:grpSpPr>
        <a:xfrm>
          <a:off x="0" y="0"/>
          <a:ext cx="0" cy="0"/>
          <a:chOff x="0" y="0"/>
          <a:chExt cx="0" cy="0"/>
        </a:xfrm>
      </p:grpSpPr>
      <p:sp>
        <p:nvSpPr>
          <p:cNvPr id="297" name="Google Shape;297;p48"/>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298" name="Google Shape;298;p48"/>
          <p:cNvSpPr txBox="1"/>
          <p:nvPr>
            <p:ph idx="1" type="body"/>
          </p:nvPr>
        </p:nvSpPr>
        <p:spPr>
          <a:xfrm>
            <a:off x="916662" y="461925"/>
            <a:ext cx="7621800" cy="20196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12900"/>
              <a:buNone/>
              <a:defRPr sz="129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99" name="Google Shape;299;p48"/>
          <p:cNvSpPr txBox="1"/>
          <p:nvPr>
            <p:ph idx="2" type="body"/>
          </p:nvPr>
        </p:nvSpPr>
        <p:spPr>
          <a:xfrm>
            <a:off x="916662" y="2637178"/>
            <a:ext cx="7621800" cy="20196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12900"/>
              <a:buNone/>
              <a:defRPr sz="129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00" name="Google Shape;300;p48"/>
          <p:cNvSpPr txBox="1"/>
          <p:nvPr>
            <p:ph idx="3" type="body"/>
          </p:nvPr>
        </p:nvSpPr>
        <p:spPr>
          <a:xfrm rot="-5400000">
            <a:off x="7738209" y="2449133"/>
            <a:ext cx="1604700" cy="1953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01" name="Google Shape;301;p48"/>
          <p:cNvSpPr/>
          <p:nvPr>
            <p:ph idx="4" type="pic"/>
          </p:nvPr>
        </p:nvSpPr>
        <p:spPr>
          <a:xfrm>
            <a:off x="1354756" y="1566267"/>
            <a:ext cx="6434400" cy="19611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02" name="Google Shape;302;p48"/>
          <p:cNvSpPr txBox="1"/>
          <p:nvPr>
            <p:ph idx="5" type="body"/>
          </p:nvPr>
        </p:nvSpPr>
        <p:spPr>
          <a:xfrm>
            <a:off x="916662" y="-1094632"/>
            <a:ext cx="7621800" cy="20196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03" name="Google Shape;303;p48"/>
          <p:cNvSpPr txBox="1"/>
          <p:nvPr>
            <p:ph idx="6" type="body"/>
          </p:nvPr>
        </p:nvSpPr>
        <p:spPr>
          <a:xfrm>
            <a:off x="916662" y="3955200"/>
            <a:ext cx="7621800" cy="20196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1">
  <p:cSld name="36_Custom 1">
    <p:spTree>
      <p:nvGrpSpPr>
        <p:cNvPr id="304" name="Shape 304"/>
        <p:cNvGrpSpPr/>
        <p:nvPr/>
      </p:nvGrpSpPr>
      <p:grpSpPr>
        <a:xfrm>
          <a:off x="0" y="0"/>
          <a:ext cx="0" cy="0"/>
          <a:chOff x="0" y="0"/>
          <a:chExt cx="0" cy="0"/>
        </a:xfrm>
      </p:grpSpPr>
      <p:sp>
        <p:nvSpPr>
          <p:cNvPr id="305" name="Google Shape;305;p49"/>
          <p:cNvSpPr txBox="1"/>
          <p:nvPr>
            <p:ph idx="1" type="body"/>
          </p:nvPr>
        </p:nvSpPr>
        <p:spPr>
          <a:xfrm>
            <a:off x="-3977953" y="503847"/>
            <a:ext cx="7820400" cy="40050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E6DFD9"/>
              </a:buClr>
              <a:buSzPts val="12900"/>
              <a:buNone/>
              <a:defRPr sz="129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06" name="Google Shape;306;p49"/>
          <p:cNvSpPr/>
          <p:nvPr>
            <p:ph idx="2" type="pic"/>
          </p:nvPr>
        </p:nvSpPr>
        <p:spPr>
          <a:xfrm>
            <a:off x="1782134" y="1361945"/>
            <a:ext cx="3941700" cy="23697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07" name="Google Shape;307;p49"/>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08" name="Google Shape;308;p49"/>
          <p:cNvSpPr txBox="1"/>
          <p:nvPr>
            <p:ph idx="3" type="body"/>
          </p:nvPr>
        </p:nvSpPr>
        <p:spPr>
          <a:xfrm>
            <a:off x="5571139" y="4426170"/>
            <a:ext cx="3171300" cy="4491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2700"/>
              <a:buNone/>
              <a:defRPr i="1"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09" name="Google Shape;309;p49"/>
          <p:cNvSpPr txBox="1"/>
          <p:nvPr>
            <p:ph idx="4" type="body"/>
          </p:nvPr>
        </p:nvSpPr>
        <p:spPr>
          <a:xfrm>
            <a:off x="5571139" y="309423"/>
            <a:ext cx="3171300" cy="4491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2700"/>
              <a:buNone/>
              <a:defRPr i="1"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10" name="Google Shape;310;p49"/>
          <p:cNvSpPr txBox="1"/>
          <p:nvPr>
            <p:ph idx="5" type="body"/>
          </p:nvPr>
        </p:nvSpPr>
        <p:spPr>
          <a:xfrm>
            <a:off x="4681283" y="1361956"/>
            <a:ext cx="4008600" cy="1934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1">
  <p:cSld name="37_Custom 1">
    <p:spTree>
      <p:nvGrpSpPr>
        <p:cNvPr id="311" name="Shape 311"/>
        <p:cNvGrpSpPr/>
        <p:nvPr/>
      </p:nvGrpSpPr>
      <p:grpSpPr>
        <a:xfrm>
          <a:off x="0" y="0"/>
          <a:ext cx="0" cy="0"/>
          <a:chOff x="0" y="0"/>
          <a:chExt cx="0" cy="0"/>
        </a:xfrm>
      </p:grpSpPr>
      <p:sp>
        <p:nvSpPr>
          <p:cNvPr id="312" name="Google Shape;312;p50"/>
          <p:cNvSpPr/>
          <p:nvPr>
            <p:ph idx="2" type="pic"/>
          </p:nvPr>
        </p:nvSpPr>
        <p:spPr>
          <a:xfrm>
            <a:off x="4911183" y="551541"/>
            <a:ext cx="1329600" cy="8307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13" name="Google Shape;313;p50"/>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14" name="Google Shape;314;p50"/>
          <p:cNvSpPr/>
          <p:nvPr>
            <p:ph idx="3" type="pic"/>
          </p:nvPr>
        </p:nvSpPr>
        <p:spPr>
          <a:xfrm>
            <a:off x="846426" y="0"/>
            <a:ext cx="3225000" cy="5143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15" name="Google Shape;315;p50"/>
          <p:cNvSpPr/>
          <p:nvPr>
            <p:ph idx="4" type="pic"/>
          </p:nvPr>
        </p:nvSpPr>
        <p:spPr>
          <a:xfrm>
            <a:off x="4911183" y="2102067"/>
            <a:ext cx="1329600" cy="8307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16" name="Google Shape;316;p50"/>
          <p:cNvSpPr/>
          <p:nvPr>
            <p:ph idx="5" type="pic"/>
          </p:nvPr>
        </p:nvSpPr>
        <p:spPr>
          <a:xfrm>
            <a:off x="4911183" y="3797689"/>
            <a:ext cx="1329600" cy="8307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17" name="Google Shape;317;p50"/>
          <p:cNvSpPr txBox="1"/>
          <p:nvPr>
            <p:ph idx="1" type="body"/>
          </p:nvPr>
        </p:nvSpPr>
        <p:spPr>
          <a:xfrm rot="-5400000">
            <a:off x="169749" y="1632173"/>
            <a:ext cx="4577700" cy="13611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18" name="Google Shape;318;p50"/>
          <p:cNvSpPr txBox="1"/>
          <p:nvPr>
            <p:ph idx="6" type="body"/>
          </p:nvPr>
        </p:nvSpPr>
        <p:spPr>
          <a:xfrm>
            <a:off x="6511276" y="451064"/>
            <a:ext cx="2115300" cy="312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800"/>
              <a:buNone/>
              <a:defRPr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19" name="Google Shape;319;p50"/>
          <p:cNvSpPr txBox="1"/>
          <p:nvPr>
            <p:ph idx="7" type="body"/>
          </p:nvPr>
        </p:nvSpPr>
        <p:spPr>
          <a:xfrm>
            <a:off x="6511276" y="849442"/>
            <a:ext cx="1995300" cy="6378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20" name="Google Shape;320;p50"/>
          <p:cNvSpPr txBox="1"/>
          <p:nvPr>
            <p:ph idx="8" type="body"/>
          </p:nvPr>
        </p:nvSpPr>
        <p:spPr>
          <a:xfrm>
            <a:off x="6511276" y="2001027"/>
            <a:ext cx="2115300" cy="312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800"/>
              <a:buNone/>
              <a:defRPr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21" name="Google Shape;321;p50"/>
          <p:cNvSpPr txBox="1"/>
          <p:nvPr>
            <p:ph idx="9" type="body"/>
          </p:nvPr>
        </p:nvSpPr>
        <p:spPr>
          <a:xfrm>
            <a:off x="6511276" y="2399405"/>
            <a:ext cx="1995300" cy="6378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22" name="Google Shape;322;p50"/>
          <p:cNvSpPr txBox="1"/>
          <p:nvPr>
            <p:ph idx="13" type="body"/>
          </p:nvPr>
        </p:nvSpPr>
        <p:spPr>
          <a:xfrm>
            <a:off x="6511276" y="3705971"/>
            <a:ext cx="2115300" cy="312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800"/>
              <a:buNone/>
              <a:defRPr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23" name="Google Shape;323;p50"/>
          <p:cNvSpPr txBox="1"/>
          <p:nvPr>
            <p:ph idx="14" type="body"/>
          </p:nvPr>
        </p:nvSpPr>
        <p:spPr>
          <a:xfrm>
            <a:off x="6511276" y="4104350"/>
            <a:ext cx="1995300" cy="6378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1">
  <p:cSld name="38_Custom 1">
    <p:spTree>
      <p:nvGrpSpPr>
        <p:cNvPr id="324" name="Shape 324"/>
        <p:cNvGrpSpPr/>
        <p:nvPr/>
      </p:nvGrpSpPr>
      <p:grpSpPr>
        <a:xfrm>
          <a:off x="0" y="0"/>
          <a:ext cx="0" cy="0"/>
          <a:chOff x="0" y="0"/>
          <a:chExt cx="0" cy="0"/>
        </a:xfrm>
      </p:grpSpPr>
      <p:sp>
        <p:nvSpPr>
          <p:cNvPr id="325" name="Google Shape;325;p51"/>
          <p:cNvSpPr/>
          <p:nvPr>
            <p:ph idx="2" type="pic"/>
          </p:nvPr>
        </p:nvSpPr>
        <p:spPr>
          <a:xfrm>
            <a:off x="6596395" y="1063043"/>
            <a:ext cx="1745100" cy="10491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26" name="Google Shape;326;p51"/>
          <p:cNvSpPr/>
          <p:nvPr>
            <p:ph idx="3" type="pic"/>
          </p:nvPr>
        </p:nvSpPr>
        <p:spPr>
          <a:xfrm>
            <a:off x="3901171" y="1063043"/>
            <a:ext cx="1745100" cy="10491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27" name="Google Shape;327;p51"/>
          <p:cNvSpPr/>
          <p:nvPr>
            <p:ph idx="4" type="pic"/>
          </p:nvPr>
        </p:nvSpPr>
        <p:spPr>
          <a:xfrm>
            <a:off x="1205947" y="1063043"/>
            <a:ext cx="1745100" cy="10491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28" name="Google Shape;328;p51"/>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29" name="Google Shape;329;p51"/>
          <p:cNvSpPr txBox="1"/>
          <p:nvPr>
            <p:ph idx="1" type="body"/>
          </p:nvPr>
        </p:nvSpPr>
        <p:spPr>
          <a:xfrm>
            <a:off x="1205947" y="654153"/>
            <a:ext cx="16047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30" name="Google Shape;330;p51"/>
          <p:cNvSpPr txBox="1"/>
          <p:nvPr>
            <p:ph idx="5" type="body"/>
          </p:nvPr>
        </p:nvSpPr>
        <p:spPr>
          <a:xfrm>
            <a:off x="1916585" y="4262694"/>
            <a:ext cx="5310900" cy="6996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4300"/>
              <a:buNone/>
              <a:defRPr sz="43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31" name="Google Shape;331;p51"/>
          <p:cNvSpPr txBox="1"/>
          <p:nvPr>
            <p:ph idx="6" type="body"/>
          </p:nvPr>
        </p:nvSpPr>
        <p:spPr>
          <a:xfrm>
            <a:off x="1195019" y="2704529"/>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32" name="Google Shape;332;p51"/>
          <p:cNvSpPr txBox="1"/>
          <p:nvPr>
            <p:ph idx="7" type="body"/>
          </p:nvPr>
        </p:nvSpPr>
        <p:spPr>
          <a:xfrm>
            <a:off x="1195019" y="2309924"/>
            <a:ext cx="1755300" cy="312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800"/>
              <a:buNone/>
              <a:defRPr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33" name="Google Shape;333;p51"/>
          <p:cNvSpPr txBox="1"/>
          <p:nvPr>
            <p:ph idx="8" type="body"/>
          </p:nvPr>
        </p:nvSpPr>
        <p:spPr>
          <a:xfrm>
            <a:off x="3890243" y="2309924"/>
            <a:ext cx="1755300" cy="312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800"/>
              <a:buNone/>
              <a:defRPr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34" name="Google Shape;334;p51"/>
          <p:cNvSpPr txBox="1"/>
          <p:nvPr>
            <p:ph idx="9" type="body"/>
          </p:nvPr>
        </p:nvSpPr>
        <p:spPr>
          <a:xfrm>
            <a:off x="6585467" y="2309924"/>
            <a:ext cx="1755300" cy="312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800"/>
              <a:buNone/>
              <a:defRPr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35" name="Google Shape;335;p51"/>
          <p:cNvSpPr txBox="1"/>
          <p:nvPr>
            <p:ph idx="13" type="body"/>
          </p:nvPr>
        </p:nvSpPr>
        <p:spPr>
          <a:xfrm>
            <a:off x="3901171" y="654153"/>
            <a:ext cx="16047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36" name="Google Shape;336;p51"/>
          <p:cNvSpPr txBox="1"/>
          <p:nvPr>
            <p:ph idx="14" type="body"/>
          </p:nvPr>
        </p:nvSpPr>
        <p:spPr>
          <a:xfrm>
            <a:off x="6596395" y="654153"/>
            <a:ext cx="16047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37" name="Google Shape;337;p51"/>
          <p:cNvSpPr txBox="1"/>
          <p:nvPr>
            <p:ph idx="15" type="body"/>
          </p:nvPr>
        </p:nvSpPr>
        <p:spPr>
          <a:xfrm>
            <a:off x="3890243" y="2704529"/>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38" name="Google Shape;338;p51"/>
          <p:cNvSpPr txBox="1"/>
          <p:nvPr>
            <p:ph idx="16" type="body"/>
          </p:nvPr>
        </p:nvSpPr>
        <p:spPr>
          <a:xfrm>
            <a:off x="6585467" y="2704529"/>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1">
  <p:cSld name="39_Custom 1">
    <p:spTree>
      <p:nvGrpSpPr>
        <p:cNvPr id="339" name="Shape 339"/>
        <p:cNvGrpSpPr/>
        <p:nvPr/>
      </p:nvGrpSpPr>
      <p:grpSpPr>
        <a:xfrm>
          <a:off x="0" y="0"/>
          <a:ext cx="0" cy="0"/>
          <a:chOff x="0" y="0"/>
          <a:chExt cx="0" cy="0"/>
        </a:xfrm>
      </p:grpSpPr>
      <p:sp>
        <p:nvSpPr>
          <p:cNvPr id="340" name="Google Shape;340;p52"/>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41" name="Google Shape;341;p52"/>
          <p:cNvSpPr/>
          <p:nvPr>
            <p:ph idx="2" type="pic"/>
          </p:nvPr>
        </p:nvSpPr>
        <p:spPr>
          <a:xfrm>
            <a:off x="6596395" y="1063043"/>
            <a:ext cx="1745100" cy="10491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42" name="Google Shape;342;p52"/>
          <p:cNvSpPr/>
          <p:nvPr>
            <p:ph idx="3" type="pic"/>
          </p:nvPr>
        </p:nvSpPr>
        <p:spPr>
          <a:xfrm>
            <a:off x="3901171" y="1063043"/>
            <a:ext cx="1745100" cy="10491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43" name="Google Shape;343;p52"/>
          <p:cNvSpPr/>
          <p:nvPr>
            <p:ph idx="4" type="pic"/>
          </p:nvPr>
        </p:nvSpPr>
        <p:spPr>
          <a:xfrm>
            <a:off x="1205947" y="1063043"/>
            <a:ext cx="1745100" cy="10491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44" name="Google Shape;344;p52"/>
          <p:cNvSpPr txBox="1"/>
          <p:nvPr>
            <p:ph idx="1" type="body"/>
          </p:nvPr>
        </p:nvSpPr>
        <p:spPr>
          <a:xfrm>
            <a:off x="1205947" y="654153"/>
            <a:ext cx="16047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45" name="Google Shape;345;p52"/>
          <p:cNvSpPr txBox="1"/>
          <p:nvPr>
            <p:ph idx="5" type="body"/>
          </p:nvPr>
        </p:nvSpPr>
        <p:spPr>
          <a:xfrm>
            <a:off x="1195019" y="2704529"/>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46" name="Google Shape;346;p52"/>
          <p:cNvSpPr txBox="1"/>
          <p:nvPr>
            <p:ph idx="6" type="body"/>
          </p:nvPr>
        </p:nvSpPr>
        <p:spPr>
          <a:xfrm>
            <a:off x="1195019" y="2309924"/>
            <a:ext cx="1755300" cy="312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800"/>
              <a:buNone/>
              <a:defRPr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47" name="Google Shape;347;p52"/>
          <p:cNvSpPr txBox="1"/>
          <p:nvPr>
            <p:ph idx="7" type="body"/>
          </p:nvPr>
        </p:nvSpPr>
        <p:spPr>
          <a:xfrm>
            <a:off x="3890243" y="2309924"/>
            <a:ext cx="1755300" cy="312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800"/>
              <a:buNone/>
              <a:defRPr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48" name="Google Shape;348;p52"/>
          <p:cNvSpPr txBox="1"/>
          <p:nvPr>
            <p:ph idx="8" type="body"/>
          </p:nvPr>
        </p:nvSpPr>
        <p:spPr>
          <a:xfrm>
            <a:off x="6585467" y="2309924"/>
            <a:ext cx="1755300" cy="3120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800"/>
              <a:buNone/>
              <a:defRPr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49" name="Google Shape;349;p52"/>
          <p:cNvSpPr txBox="1"/>
          <p:nvPr>
            <p:ph idx="9" type="body"/>
          </p:nvPr>
        </p:nvSpPr>
        <p:spPr>
          <a:xfrm>
            <a:off x="3901171" y="654153"/>
            <a:ext cx="16047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50" name="Google Shape;350;p52"/>
          <p:cNvSpPr txBox="1"/>
          <p:nvPr>
            <p:ph idx="13" type="body"/>
          </p:nvPr>
        </p:nvSpPr>
        <p:spPr>
          <a:xfrm>
            <a:off x="6596395" y="654153"/>
            <a:ext cx="16047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51" name="Google Shape;351;p52"/>
          <p:cNvSpPr txBox="1"/>
          <p:nvPr>
            <p:ph idx="14" type="body"/>
          </p:nvPr>
        </p:nvSpPr>
        <p:spPr>
          <a:xfrm>
            <a:off x="3890243" y="2704529"/>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52" name="Google Shape;352;p52"/>
          <p:cNvSpPr txBox="1"/>
          <p:nvPr>
            <p:ph idx="15" type="body"/>
          </p:nvPr>
        </p:nvSpPr>
        <p:spPr>
          <a:xfrm>
            <a:off x="6585467" y="2704529"/>
            <a:ext cx="1477800" cy="4116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53" name="Google Shape;353;p52"/>
          <p:cNvSpPr txBox="1"/>
          <p:nvPr>
            <p:ph idx="16" type="body"/>
          </p:nvPr>
        </p:nvSpPr>
        <p:spPr>
          <a:xfrm>
            <a:off x="454070" y="3794484"/>
            <a:ext cx="8920200" cy="20196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1">
  <p:cSld name="40_Custom 1">
    <p:spTree>
      <p:nvGrpSpPr>
        <p:cNvPr id="354" name="Shape 354"/>
        <p:cNvGrpSpPr/>
        <p:nvPr/>
      </p:nvGrpSpPr>
      <p:grpSpPr>
        <a:xfrm>
          <a:off x="0" y="0"/>
          <a:ext cx="0" cy="0"/>
          <a:chOff x="0" y="0"/>
          <a:chExt cx="0" cy="0"/>
        </a:xfrm>
      </p:grpSpPr>
      <p:sp>
        <p:nvSpPr>
          <p:cNvPr id="355" name="Google Shape;355;p53"/>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b="0" i="0" sz="700" u="none" cap="none" strike="noStrike">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56" name="Google Shape;356;p53"/>
          <p:cNvSpPr txBox="1"/>
          <p:nvPr>
            <p:ph idx="1" type="body"/>
          </p:nvPr>
        </p:nvSpPr>
        <p:spPr>
          <a:xfrm>
            <a:off x="1826766" y="-59355"/>
            <a:ext cx="7621800" cy="20196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2900"/>
              <a:buNone/>
              <a:defRPr sz="129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57" name="Google Shape;357;p53"/>
          <p:cNvSpPr txBox="1"/>
          <p:nvPr>
            <p:ph idx="2" type="body"/>
          </p:nvPr>
        </p:nvSpPr>
        <p:spPr>
          <a:xfrm>
            <a:off x="7332357" y="1787458"/>
            <a:ext cx="1371300" cy="4491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2700"/>
              <a:buNone/>
              <a:defRPr i="1"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58" name="Google Shape;358;p53"/>
          <p:cNvSpPr txBox="1"/>
          <p:nvPr>
            <p:ph idx="3" type="body"/>
          </p:nvPr>
        </p:nvSpPr>
        <p:spPr>
          <a:xfrm>
            <a:off x="1135705" y="253278"/>
            <a:ext cx="1371300" cy="4491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2700"/>
              <a:buNone/>
              <a:defRPr i="1" sz="27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1">
  <p:cSld name="41_Custom 1">
    <p:spTree>
      <p:nvGrpSpPr>
        <p:cNvPr id="359" name="Shape 359"/>
        <p:cNvGrpSpPr/>
        <p:nvPr/>
      </p:nvGrpSpPr>
      <p:grpSpPr>
        <a:xfrm>
          <a:off x="0" y="0"/>
          <a:ext cx="0" cy="0"/>
          <a:chOff x="0" y="0"/>
          <a:chExt cx="0" cy="0"/>
        </a:xfrm>
      </p:grpSpPr>
      <p:sp>
        <p:nvSpPr>
          <p:cNvPr id="360" name="Google Shape;360;p54"/>
          <p:cNvSpPr txBox="1"/>
          <p:nvPr>
            <p:ph idx="1" type="body"/>
          </p:nvPr>
        </p:nvSpPr>
        <p:spPr>
          <a:xfrm>
            <a:off x="486212" y="1077551"/>
            <a:ext cx="8814900" cy="20196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E6DFD9"/>
              </a:buClr>
              <a:buSzPts val="12900"/>
              <a:buNone/>
              <a:defRPr sz="129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61" name="Google Shape;361;p54"/>
          <p:cNvSpPr/>
          <p:nvPr>
            <p:ph idx="2" type="pic"/>
          </p:nvPr>
        </p:nvSpPr>
        <p:spPr>
          <a:xfrm>
            <a:off x="832139" y="3331150"/>
            <a:ext cx="1745100" cy="13800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62" name="Google Shape;362;p54"/>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63" name="Google Shape;363;p54"/>
          <p:cNvSpPr/>
          <p:nvPr>
            <p:ph idx="3" type="pic"/>
          </p:nvPr>
        </p:nvSpPr>
        <p:spPr>
          <a:xfrm>
            <a:off x="6814294" y="2765708"/>
            <a:ext cx="1745100" cy="23778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64" name="Google Shape;364;p54"/>
          <p:cNvSpPr/>
          <p:nvPr>
            <p:ph idx="4" type="pic"/>
          </p:nvPr>
        </p:nvSpPr>
        <p:spPr>
          <a:xfrm>
            <a:off x="6814294" y="0"/>
            <a:ext cx="1745100" cy="13800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65" name="Google Shape;365;p54"/>
          <p:cNvSpPr/>
          <p:nvPr>
            <p:ph idx="5" type="pic"/>
          </p:nvPr>
        </p:nvSpPr>
        <p:spPr>
          <a:xfrm>
            <a:off x="3435697" y="3331150"/>
            <a:ext cx="1745100" cy="13800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66" name="Google Shape;366;p54"/>
          <p:cNvSpPr txBox="1"/>
          <p:nvPr>
            <p:ph idx="6" type="body"/>
          </p:nvPr>
        </p:nvSpPr>
        <p:spPr>
          <a:xfrm>
            <a:off x="486212" y="760588"/>
            <a:ext cx="3213900" cy="6996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i="1"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67" name="Google Shape;367;p54"/>
          <p:cNvSpPr txBox="1"/>
          <p:nvPr>
            <p:ph idx="7" type="body"/>
          </p:nvPr>
        </p:nvSpPr>
        <p:spPr>
          <a:xfrm rot="-5400000">
            <a:off x="5908806" y="3937924"/>
            <a:ext cx="14091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68" name="Google Shape;368;p54"/>
          <p:cNvSpPr txBox="1"/>
          <p:nvPr>
            <p:ph idx="8" type="body"/>
          </p:nvPr>
        </p:nvSpPr>
        <p:spPr>
          <a:xfrm rot="-5400000">
            <a:off x="2530210" y="3937923"/>
            <a:ext cx="14091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69" name="Google Shape;369;p54"/>
          <p:cNvSpPr txBox="1"/>
          <p:nvPr>
            <p:ph idx="9" type="body"/>
          </p:nvPr>
        </p:nvSpPr>
        <p:spPr>
          <a:xfrm rot="-5400000">
            <a:off x="-73347" y="3937924"/>
            <a:ext cx="14091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70" name="Google Shape;370;p54"/>
          <p:cNvSpPr txBox="1"/>
          <p:nvPr>
            <p:ph idx="13" type="body"/>
          </p:nvPr>
        </p:nvSpPr>
        <p:spPr>
          <a:xfrm rot="-5400000">
            <a:off x="5908806" y="606773"/>
            <a:ext cx="14091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1">
  <p:cSld name="42_Custom 1">
    <p:spTree>
      <p:nvGrpSpPr>
        <p:cNvPr id="371" name="Shape 371"/>
        <p:cNvGrpSpPr/>
        <p:nvPr/>
      </p:nvGrpSpPr>
      <p:grpSpPr>
        <a:xfrm>
          <a:off x="0" y="0"/>
          <a:ext cx="0" cy="0"/>
          <a:chOff x="0" y="0"/>
          <a:chExt cx="0" cy="0"/>
        </a:xfrm>
      </p:grpSpPr>
      <p:sp>
        <p:nvSpPr>
          <p:cNvPr id="372" name="Google Shape;372;p55"/>
          <p:cNvSpPr/>
          <p:nvPr>
            <p:ph idx="2" type="pic"/>
          </p:nvPr>
        </p:nvSpPr>
        <p:spPr>
          <a:xfrm>
            <a:off x="3332392" y="739378"/>
            <a:ext cx="2779200" cy="36648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73" name="Google Shape;373;p55"/>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74" name="Google Shape;374;p55"/>
          <p:cNvSpPr txBox="1"/>
          <p:nvPr>
            <p:ph idx="1" type="body"/>
          </p:nvPr>
        </p:nvSpPr>
        <p:spPr>
          <a:xfrm>
            <a:off x="972354" y="2875930"/>
            <a:ext cx="1923300" cy="16425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75" name="Google Shape;375;p55"/>
          <p:cNvSpPr txBox="1"/>
          <p:nvPr>
            <p:ph idx="3" type="body"/>
          </p:nvPr>
        </p:nvSpPr>
        <p:spPr>
          <a:xfrm>
            <a:off x="941794" y="381624"/>
            <a:ext cx="32022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76" name="Google Shape;376;p55"/>
          <p:cNvSpPr txBox="1"/>
          <p:nvPr>
            <p:ph idx="4" type="body"/>
          </p:nvPr>
        </p:nvSpPr>
        <p:spPr>
          <a:xfrm rot="-5400000">
            <a:off x="6172790" y="2221966"/>
            <a:ext cx="4173000" cy="6993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744C34"/>
              </a:buClr>
              <a:buSzPts val="4300"/>
              <a:buNone/>
              <a:defRPr i="1"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ustom 1">
  <p:cSld name="43_Custom 1">
    <p:spTree>
      <p:nvGrpSpPr>
        <p:cNvPr id="377" name="Shape 377"/>
        <p:cNvGrpSpPr/>
        <p:nvPr/>
      </p:nvGrpSpPr>
      <p:grpSpPr>
        <a:xfrm>
          <a:off x="0" y="0"/>
          <a:ext cx="0" cy="0"/>
          <a:chOff x="0" y="0"/>
          <a:chExt cx="0" cy="0"/>
        </a:xfrm>
      </p:grpSpPr>
      <p:sp>
        <p:nvSpPr>
          <p:cNvPr id="378" name="Google Shape;378;p56"/>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79" name="Google Shape;379;p56"/>
          <p:cNvSpPr txBox="1"/>
          <p:nvPr>
            <p:ph idx="1" type="body"/>
          </p:nvPr>
        </p:nvSpPr>
        <p:spPr>
          <a:xfrm>
            <a:off x="454070" y="1070177"/>
            <a:ext cx="8677800" cy="20196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12900"/>
              <a:buNone/>
              <a:defRPr sz="129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80" name="Google Shape;380;p56"/>
          <p:cNvSpPr txBox="1"/>
          <p:nvPr>
            <p:ph idx="2" type="body"/>
          </p:nvPr>
        </p:nvSpPr>
        <p:spPr>
          <a:xfrm>
            <a:off x="1156816" y="719692"/>
            <a:ext cx="3213900" cy="6996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i="1"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81" name="Google Shape;381;p56"/>
          <p:cNvSpPr/>
          <p:nvPr>
            <p:ph idx="3" type="pic"/>
          </p:nvPr>
        </p:nvSpPr>
        <p:spPr>
          <a:xfrm>
            <a:off x="3825831" y="979714"/>
            <a:ext cx="1496700" cy="31677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82" name="Google Shape;382;p56"/>
          <p:cNvSpPr txBox="1"/>
          <p:nvPr>
            <p:ph idx="4" type="body"/>
          </p:nvPr>
        </p:nvSpPr>
        <p:spPr>
          <a:xfrm>
            <a:off x="6244907" y="3597170"/>
            <a:ext cx="2187300" cy="6033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ustom 1">
  <p:cSld name="44_Custom 1">
    <p:spTree>
      <p:nvGrpSpPr>
        <p:cNvPr id="383" name="Shape 383"/>
        <p:cNvGrpSpPr/>
        <p:nvPr/>
      </p:nvGrpSpPr>
      <p:grpSpPr>
        <a:xfrm>
          <a:off x="0" y="0"/>
          <a:ext cx="0" cy="0"/>
          <a:chOff x="0" y="0"/>
          <a:chExt cx="0" cy="0"/>
        </a:xfrm>
      </p:grpSpPr>
      <p:sp>
        <p:nvSpPr>
          <p:cNvPr id="384" name="Google Shape;384;p57"/>
          <p:cNvSpPr txBox="1"/>
          <p:nvPr>
            <p:ph idx="1" type="body"/>
          </p:nvPr>
        </p:nvSpPr>
        <p:spPr>
          <a:xfrm>
            <a:off x="204715" y="800958"/>
            <a:ext cx="8677800" cy="20196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12900"/>
              <a:buNone/>
              <a:defRPr sz="129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85" name="Google Shape;385;p57"/>
          <p:cNvSpPr/>
          <p:nvPr>
            <p:ph idx="2" type="pic"/>
          </p:nvPr>
        </p:nvSpPr>
        <p:spPr>
          <a:xfrm>
            <a:off x="2007132" y="2203847"/>
            <a:ext cx="3428700" cy="19290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86" name="Google Shape;386;p57"/>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87" name="Google Shape;387;p57"/>
          <p:cNvSpPr txBox="1"/>
          <p:nvPr>
            <p:ph idx="3" type="body"/>
          </p:nvPr>
        </p:nvSpPr>
        <p:spPr>
          <a:xfrm>
            <a:off x="953245" y="473039"/>
            <a:ext cx="2561100" cy="6996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i="1"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88" name="Google Shape;388;p57"/>
          <p:cNvSpPr txBox="1"/>
          <p:nvPr>
            <p:ph idx="4" type="body"/>
          </p:nvPr>
        </p:nvSpPr>
        <p:spPr>
          <a:xfrm>
            <a:off x="6209278" y="3661278"/>
            <a:ext cx="2009100" cy="8265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rgbClr val="E6DFD9"/>
              </a:buClr>
              <a:buSzPts val="1800"/>
              <a:buNone/>
              <a:defRPr i="0" sz="18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ustom 1">
  <p:cSld name="45_Custom 1">
    <p:spTree>
      <p:nvGrpSpPr>
        <p:cNvPr id="389" name="Shape 389"/>
        <p:cNvGrpSpPr/>
        <p:nvPr/>
      </p:nvGrpSpPr>
      <p:grpSpPr>
        <a:xfrm>
          <a:off x="0" y="0"/>
          <a:ext cx="0" cy="0"/>
          <a:chOff x="0" y="0"/>
          <a:chExt cx="0" cy="0"/>
        </a:xfrm>
      </p:grpSpPr>
      <p:sp>
        <p:nvSpPr>
          <p:cNvPr id="390" name="Google Shape;390;p58"/>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391" name="Google Shape;391;p58"/>
          <p:cNvSpPr/>
          <p:nvPr>
            <p:ph idx="2" type="pic"/>
          </p:nvPr>
        </p:nvSpPr>
        <p:spPr>
          <a:xfrm>
            <a:off x="4694261" y="2151698"/>
            <a:ext cx="1214100" cy="15006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92" name="Google Shape;392;p58"/>
          <p:cNvSpPr txBox="1"/>
          <p:nvPr>
            <p:ph idx="1" type="body"/>
          </p:nvPr>
        </p:nvSpPr>
        <p:spPr>
          <a:xfrm>
            <a:off x="1044759" y="3842494"/>
            <a:ext cx="1848000" cy="6033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93" name="Google Shape;393;p58"/>
          <p:cNvSpPr txBox="1"/>
          <p:nvPr>
            <p:ph idx="3" type="body"/>
          </p:nvPr>
        </p:nvSpPr>
        <p:spPr>
          <a:xfrm>
            <a:off x="1044759" y="600061"/>
            <a:ext cx="32022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94" name="Google Shape;394;p58"/>
          <p:cNvSpPr txBox="1"/>
          <p:nvPr>
            <p:ph idx="4" type="body"/>
          </p:nvPr>
        </p:nvSpPr>
        <p:spPr>
          <a:xfrm rot="-5400000">
            <a:off x="5694842" y="3027766"/>
            <a:ext cx="2561400" cy="699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4300"/>
              <a:buNone/>
              <a:defRPr i="1" sz="43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95" name="Google Shape;395;p58"/>
          <p:cNvSpPr txBox="1"/>
          <p:nvPr>
            <p:ph idx="5" type="body"/>
          </p:nvPr>
        </p:nvSpPr>
        <p:spPr>
          <a:xfrm rot="-5400000">
            <a:off x="3995721" y="2588438"/>
            <a:ext cx="8678700" cy="2019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E6DFD9"/>
              </a:buClr>
              <a:buSzPts val="12900"/>
              <a:buNone/>
              <a:defRPr sz="129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96" name="Google Shape;396;p58"/>
          <p:cNvSpPr txBox="1"/>
          <p:nvPr>
            <p:ph idx="6" type="body"/>
          </p:nvPr>
        </p:nvSpPr>
        <p:spPr>
          <a:xfrm>
            <a:off x="1044759" y="3500363"/>
            <a:ext cx="1604700" cy="1953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ustom 1">
  <p:cSld name="46_Custom 1">
    <p:spTree>
      <p:nvGrpSpPr>
        <p:cNvPr id="397" name="Shape 397"/>
        <p:cNvGrpSpPr/>
        <p:nvPr/>
      </p:nvGrpSpPr>
      <p:grpSpPr>
        <a:xfrm>
          <a:off x="0" y="0"/>
          <a:ext cx="0" cy="0"/>
          <a:chOff x="0" y="0"/>
          <a:chExt cx="0" cy="0"/>
        </a:xfrm>
      </p:grpSpPr>
      <p:sp>
        <p:nvSpPr>
          <p:cNvPr id="398" name="Google Shape;398;p59"/>
          <p:cNvSpPr/>
          <p:nvPr>
            <p:ph idx="2" type="pic"/>
          </p:nvPr>
        </p:nvSpPr>
        <p:spPr>
          <a:xfrm>
            <a:off x="0" y="0"/>
            <a:ext cx="752400" cy="5143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399" name="Google Shape;399;p59"/>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400" name="Google Shape;400;p59"/>
          <p:cNvSpPr/>
          <p:nvPr>
            <p:ph idx="3" type="pic"/>
          </p:nvPr>
        </p:nvSpPr>
        <p:spPr>
          <a:xfrm>
            <a:off x="1506933" y="2422072"/>
            <a:ext cx="5500800" cy="27213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401" name="Google Shape;401;p59"/>
          <p:cNvSpPr txBox="1"/>
          <p:nvPr>
            <p:ph idx="1" type="body"/>
          </p:nvPr>
        </p:nvSpPr>
        <p:spPr>
          <a:xfrm>
            <a:off x="5159570" y="1063371"/>
            <a:ext cx="1848000" cy="6033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02" name="Google Shape;402;p59"/>
          <p:cNvSpPr txBox="1"/>
          <p:nvPr>
            <p:ph idx="4" type="body"/>
          </p:nvPr>
        </p:nvSpPr>
        <p:spPr>
          <a:xfrm>
            <a:off x="1094174" y="381624"/>
            <a:ext cx="35649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E6DFD9"/>
              </a:buClr>
              <a:buSzPts val="4300"/>
              <a:buNone/>
              <a:defRPr sz="43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03" name="Google Shape;403;p59"/>
          <p:cNvSpPr txBox="1"/>
          <p:nvPr>
            <p:ph idx="5" type="body"/>
          </p:nvPr>
        </p:nvSpPr>
        <p:spPr>
          <a:xfrm rot="-5400000">
            <a:off x="7838517" y="1202588"/>
            <a:ext cx="1604700" cy="195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chemeClr val="dk1"/>
              </a:buClr>
              <a:buSzPts val="900"/>
              <a:buNone/>
              <a:defRPr sz="900">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04" name="Google Shape;404;p59"/>
          <p:cNvSpPr txBox="1"/>
          <p:nvPr>
            <p:ph idx="6" type="body"/>
          </p:nvPr>
        </p:nvSpPr>
        <p:spPr>
          <a:xfrm rot="-5400000">
            <a:off x="7551578" y="3370047"/>
            <a:ext cx="2009400" cy="4116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rgbClr val="744C34"/>
              </a:buClr>
              <a:buSzPts val="1800"/>
              <a:buNone/>
              <a:defRPr i="0"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Custom 1">
  <p:cSld name="47_Custom 1">
    <p:spTree>
      <p:nvGrpSpPr>
        <p:cNvPr id="405" name="Shape 405"/>
        <p:cNvGrpSpPr/>
        <p:nvPr/>
      </p:nvGrpSpPr>
      <p:grpSpPr>
        <a:xfrm>
          <a:off x="0" y="0"/>
          <a:ext cx="0" cy="0"/>
          <a:chOff x="0" y="0"/>
          <a:chExt cx="0" cy="0"/>
        </a:xfrm>
      </p:grpSpPr>
      <p:sp>
        <p:nvSpPr>
          <p:cNvPr id="406" name="Google Shape;406;p60"/>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407" name="Google Shape;407;p60"/>
          <p:cNvSpPr txBox="1"/>
          <p:nvPr>
            <p:ph idx="1" type="body"/>
          </p:nvPr>
        </p:nvSpPr>
        <p:spPr>
          <a:xfrm>
            <a:off x="1420748" y="2141027"/>
            <a:ext cx="2300700" cy="18105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08" name="Google Shape;408;p60"/>
          <p:cNvSpPr txBox="1"/>
          <p:nvPr>
            <p:ph idx="2" type="body"/>
          </p:nvPr>
        </p:nvSpPr>
        <p:spPr>
          <a:xfrm>
            <a:off x="1420748" y="1076762"/>
            <a:ext cx="2009100" cy="8640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rgbClr val="744C34"/>
              </a:buClr>
              <a:buSzPts val="1800"/>
              <a:buNone/>
              <a:defRPr i="0" sz="18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Custom 1">
  <p:cSld name="48_Custom 1">
    <p:spTree>
      <p:nvGrpSpPr>
        <p:cNvPr id="409" name="Shape 409"/>
        <p:cNvGrpSpPr/>
        <p:nvPr/>
      </p:nvGrpSpPr>
      <p:grpSpPr>
        <a:xfrm>
          <a:off x="0" y="0"/>
          <a:ext cx="0" cy="0"/>
          <a:chOff x="0" y="0"/>
          <a:chExt cx="0" cy="0"/>
        </a:xfrm>
      </p:grpSpPr>
      <p:sp>
        <p:nvSpPr>
          <p:cNvPr id="410" name="Google Shape;410;p61"/>
          <p:cNvSpPr/>
          <p:nvPr>
            <p:ph idx="2" type="pic"/>
          </p:nvPr>
        </p:nvSpPr>
        <p:spPr>
          <a:xfrm>
            <a:off x="0" y="3746899"/>
            <a:ext cx="4567800" cy="1396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411" name="Google Shape;411;p61"/>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412" name="Google Shape;412;p61"/>
          <p:cNvSpPr txBox="1"/>
          <p:nvPr>
            <p:ph idx="1" type="body"/>
          </p:nvPr>
        </p:nvSpPr>
        <p:spPr>
          <a:xfrm>
            <a:off x="5611370" y="3739439"/>
            <a:ext cx="3068700" cy="603300"/>
          </a:xfrm>
          <a:prstGeom prst="rect">
            <a:avLst/>
          </a:prstGeom>
          <a:noFill/>
          <a:ln>
            <a:noFill/>
          </a:ln>
        </p:spPr>
        <p:txBody>
          <a:bodyPr anchorCtr="0" anchor="t" bIns="17125" lIns="34275" spcFirstLastPara="1" rIns="34275" wrap="square" tIns="17125">
            <a:noAutofit/>
          </a:bodyPr>
          <a:lstStyle>
            <a:lvl1pPr indent="-228600" lvl="0" marL="457200" rtl="0" algn="just">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13" name="Google Shape;413;p61"/>
          <p:cNvSpPr txBox="1"/>
          <p:nvPr>
            <p:ph idx="3" type="body"/>
          </p:nvPr>
        </p:nvSpPr>
        <p:spPr>
          <a:xfrm>
            <a:off x="5566342" y="651687"/>
            <a:ext cx="3113100" cy="25272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rgbClr val="744C34"/>
              </a:buClr>
              <a:buSzPts val="3600"/>
              <a:buNone/>
              <a:defRPr sz="36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14" name="Google Shape;414;p61"/>
          <p:cNvSpPr txBox="1"/>
          <p:nvPr>
            <p:ph idx="4" type="body"/>
          </p:nvPr>
        </p:nvSpPr>
        <p:spPr>
          <a:xfrm>
            <a:off x="2079415" y="1215491"/>
            <a:ext cx="452400" cy="1749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700"/>
              <a:buNone/>
              <a:defRPr sz="700">
                <a:solidFill>
                  <a:srgbClr val="E6DFD9"/>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15" name="Google Shape;415;p61"/>
          <p:cNvSpPr txBox="1"/>
          <p:nvPr>
            <p:ph idx="5" type="body"/>
          </p:nvPr>
        </p:nvSpPr>
        <p:spPr>
          <a:xfrm>
            <a:off x="2079415" y="1910776"/>
            <a:ext cx="452400" cy="1749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700"/>
              <a:buNone/>
              <a:defRPr sz="700">
                <a:solidFill>
                  <a:srgbClr val="E6DFD9"/>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16" name="Google Shape;416;p61"/>
          <p:cNvSpPr txBox="1"/>
          <p:nvPr>
            <p:ph idx="6" type="body"/>
          </p:nvPr>
        </p:nvSpPr>
        <p:spPr>
          <a:xfrm>
            <a:off x="1228323" y="1748420"/>
            <a:ext cx="452400" cy="1749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700"/>
              <a:buNone/>
              <a:defRPr sz="700">
                <a:solidFill>
                  <a:srgbClr val="E6DFD9"/>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17" name="Google Shape;417;p61"/>
          <p:cNvSpPr txBox="1"/>
          <p:nvPr>
            <p:ph idx="7" type="body"/>
          </p:nvPr>
        </p:nvSpPr>
        <p:spPr>
          <a:xfrm>
            <a:off x="3007154" y="1491816"/>
            <a:ext cx="452400" cy="1749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700"/>
              <a:buNone/>
              <a:defRPr sz="700">
                <a:solidFill>
                  <a:srgbClr val="E6DFD9"/>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18" name="Google Shape;418;p61"/>
          <p:cNvSpPr txBox="1"/>
          <p:nvPr>
            <p:ph idx="8" type="body"/>
          </p:nvPr>
        </p:nvSpPr>
        <p:spPr>
          <a:xfrm>
            <a:off x="3007154" y="2211813"/>
            <a:ext cx="452400" cy="1749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700"/>
              <a:buNone/>
              <a:defRPr sz="700">
                <a:solidFill>
                  <a:srgbClr val="E6DFD9"/>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19" name="Google Shape;419;p61"/>
          <p:cNvSpPr txBox="1"/>
          <p:nvPr>
            <p:ph idx="9" type="body"/>
          </p:nvPr>
        </p:nvSpPr>
        <p:spPr>
          <a:xfrm>
            <a:off x="3007154" y="2628156"/>
            <a:ext cx="452400" cy="1749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700"/>
              <a:buNone/>
              <a:defRPr sz="700">
                <a:solidFill>
                  <a:srgbClr val="E6DFD9"/>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20" name="Google Shape;420;p61"/>
          <p:cNvSpPr txBox="1"/>
          <p:nvPr>
            <p:ph idx="13" type="body"/>
          </p:nvPr>
        </p:nvSpPr>
        <p:spPr>
          <a:xfrm>
            <a:off x="3082968" y="3092872"/>
            <a:ext cx="452400" cy="1749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700"/>
              <a:buNone/>
              <a:defRPr sz="700">
                <a:solidFill>
                  <a:srgbClr val="E6DFD9"/>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Custom 1">
  <p:cSld name="49_Custom 1">
    <p:spTree>
      <p:nvGrpSpPr>
        <p:cNvPr id="421" name="Shape 421"/>
        <p:cNvGrpSpPr/>
        <p:nvPr/>
      </p:nvGrpSpPr>
      <p:grpSpPr>
        <a:xfrm>
          <a:off x="0" y="0"/>
          <a:ext cx="0" cy="0"/>
          <a:chOff x="0" y="0"/>
          <a:chExt cx="0" cy="0"/>
        </a:xfrm>
      </p:grpSpPr>
      <p:sp>
        <p:nvSpPr>
          <p:cNvPr id="422" name="Google Shape;422;p62"/>
          <p:cNvSpPr/>
          <p:nvPr>
            <p:ph idx="2" type="pic"/>
          </p:nvPr>
        </p:nvSpPr>
        <p:spPr>
          <a:xfrm>
            <a:off x="5047022" y="2583035"/>
            <a:ext cx="4096800" cy="2560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423" name="Google Shape;423;p62"/>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424" name="Google Shape;424;p62"/>
          <p:cNvSpPr txBox="1"/>
          <p:nvPr>
            <p:ph idx="1" type="body"/>
          </p:nvPr>
        </p:nvSpPr>
        <p:spPr>
          <a:xfrm>
            <a:off x="5497933" y="1718237"/>
            <a:ext cx="3068700" cy="6033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rgbClr val="7F7F7F"/>
              </a:buClr>
              <a:buSzPts val="700"/>
              <a:buNone/>
              <a:defRPr sz="700">
                <a:solidFill>
                  <a:srgbClr val="7F7F7F"/>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25" name="Google Shape;425;p62"/>
          <p:cNvSpPr txBox="1"/>
          <p:nvPr>
            <p:ph idx="3" type="body"/>
          </p:nvPr>
        </p:nvSpPr>
        <p:spPr>
          <a:xfrm>
            <a:off x="5475875" y="366148"/>
            <a:ext cx="3113100" cy="11589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3600"/>
              <a:buNone/>
              <a:defRPr sz="36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Custom 1">
  <p:cSld name="50_Custom 1">
    <p:spTree>
      <p:nvGrpSpPr>
        <p:cNvPr id="426" name="Shape 426"/>
        <p:cNvGrpSpPr/>
        <p:nvPr/>
      </p:nvGrpSpPr>
      <p:grpSpPr>
        <a:xfrm>
          <a:off x="0" y="0"/>
          <a:ext cx="0" cy="0"/>
          <a:chOff x="0" y="0"/>
          <a:chExt cx="0" cy="0"/>
        </a:xfrm>
      </p:grpSpPr>
      <p:sp>
        <p:nvSpPr>
          <p:cNvPr id="427" name="Google Shape;427;p63"/>
          <p:cNvSpPr/>
          <p:nvPr>
            <p:ph idx="2" type="pic"/>
          </p:nvPr>
        </p:nvSpPr>
        <p:spPr>
          <a:xfrm>
            <a:off x="1" y="1145734"/>
            <a:ext cx="5123700" cy="27213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428" name="Google Shape;428;p63"/>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
        <p:nvSpPr>
          <p:cNvPr id="429" name="Google Shape;429;p63"/>
          <p:cNvSpPr/>
          <p:nvPr>
            <p:ph idx="3" type="pic"/>
          </p:nvPr>
        </p:nvSpPr>
        <p:spPr>
          <a:xfrm>
            <a:off x="5689244" y="1666875"/>
            <a:ext cx="2696400" cy="16791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430" name="Google Shape;430;p63"/>
          <p:cNvSpPr txBox="1"/>
          <p:nvPr>
            <p:ph idx="1" type="body"/>
          </p:nvPr>
        </p:nvSpPr>
        <p:spPr>
          <a:xfrm>
            <a:off x="1179822" y="1826090"/>
            <a:ext cx="3564900" cy="1361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E6DFD9"/>
              </a:buClr>
              <a:buSzPts val="4300"/>
              <a:buNone/>
              <a:defRPr sz="4300">
                <a:solidFill>
                  <a:srgbClr val="E6DFD9"/>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31" name="Google Shape;431;p63"/>
          <p:cNvSpPr txBox="1"/>
          <p:nvPr>
            <p:ph idx="4" type="body"/>
          </p:nvPr>
        </p:nvSpPr>
        <p:spPr>
          <a:xfrm rot="-5400000">
            <a:off x="7967106" y="2408834"/>
            <a:ext cx="1604700" cy="195300"/>
          </a:xfrm>
          <a:prstGeom prst="rect">
            <a:avLst/>
          </a:prstGeom>
          <a:noFill/>
          <a:ln>
            <a:noFill/>
          </a:ln>
        </p:spPr>
        <p:txBody>
          <a:bodyPr anchorCtr="0" anchor="t" bIns="17125" lIns="34275" spcFirstLastPara="1" rIns="34275" wrap="square" tIns="17125">
            <a:noAutofit/>
          </a:bodyPr>
          <a:lstStyle>
            <a:lvl1pPr indent="-228600" lvl="0" marL="457200" rtl="0" algn="ctr">
              <a:lnSpc>
                <a:spcPct val="100000"/>
              </a:lnSpc>
              <a:spcBef>
                <a:spcPts val="700"/>
              </a:spcBef>
              <a:spcAft>
                <a:spcPts val="0"/>
              </a:spcAft>
              <a:buClr>
                <a:srgbClr val="E6DFD9"/>
              </a:buClr>
              <a:buSzPts val="900"/>
              <a:buNone/>
              <a:defRPr sz="900">
                <a:solidFill>
                  <a:srgbClr val="E6DFD9"/>
                </a:solidFill>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432" name="Shape 432"/>
        <p:cNvGrpSpPr/>
        <p:nvPr/>
      </p:nvGrpSpPr>
      <p:grpSpPr>
        <a:xfrm>
          <a:off x="0" y="0"/>
          <a:ext cx="0" cy="0"/>
          <a:chOff x="0" y="0"/>
          <a:chExt cx="0" cy="0"/>
        </a:xfrm>
      </p:grpSpPr>
      <p:sp>
        <p:nvSpPr>
          <p:cNvPr id="433" name="Google Shape;433;p64"/>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1">
  <p:cSld name="Custom 1">
    <p:spTree>
      <p:nvGrpSpPr>
        <p:cNvPr id="434" name="Shape 434"/>
        <p:cNvGrpSpPr/>
        <p:nvPr/>
      </p:nvGrpSpPr>
      <p:grpSpPr>
        <a:xfrm>
          <a:off x="0" y="0"/>
          <a:ext cx="0" cy="0"/>
          <a:chOff x="0" y="0"/>
          <a:chExt cx="0" cy="0"/>
        </a:xfrm>
      </p:grpSpPr>
      <p:sp>
        <p:nvSpPr>
          <p:cNvPr id="435" name="Google Shape;435;p65"/>
          <p:cNvSpPr/>
          <p:nvPr>
            <p:ph idx="2" type="pic"/>
          </p:nvPr>
        </p:nvSpPr>
        <p:spPr>
          <a:xfrm>
            <a:off x="0" y="0"/>
            <a:ext cx="9144000" cy="5143500"/>
          </a:xfrm>
          <a:prstGeom prst="rect">
            <a:avLst/>
          </a:prstGeom>
          <a:solidFill>
            <a:srgbClr val="9CC2E5"/>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436" name="Google Shape;436;p65"/>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lvl1pPr indent="0" lvl="0"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1pPr>
            <a:lvl2pPr indent="0" lvl="1"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2pPr>
            <a:lvl3pPr indent="0" lvl="2"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3pPr>
            <a:lvl4pPr indent="0" lvl="3"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4pPr>
            <a:lvl5pPr indent="0" lvl="4"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5pPr>
            <a:lvl6pPr indent="0" lvl="5"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6pPr>
            <a:lvl7pPr indent="0" lvl="6"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7pPr>
            <a:lvl8pPr indent="0" lvl="7"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8pPr>
            <a:lvl9pPr indent="0" lvl="8" marL="0" rtl="0" algn="ctr">
              <a:lnSpc>
                <a:spcPct val="150000"/>
              </a:lnSpc>
              <a:spcBef>
                <a:spcPts val="0"/>
              </a:spcBef>
              <a:buNone/>
              <a:defRPr sz="700">
                <a:solidFill>
                  <a:srgbClr val="262626"/>
                </a:solidFill>
                <a:latin typeface="Work Sans Regular"/>
                <a:ea typeface="Work Sans Regular"/>
                <a:cs typeface="Work Sans Regular"/>
                <a:sym typeface="Work Sans Regular"/>
              </a:defRPr>
            </a:lvl9pPr>
          </a:lstStyle>
          <a:p>
            <a:pPr indent="0" lvl="0" marL="0" rtl="0" algn="ctr">
              <a:spcBef>
                <a:spcPts val="0"/>
              </a:spcBef>
              <a:spcAft>
                <a:spcPts val="0"/>
              </a:spcAft>
              <a:buNone/>
            </a:pPr>
            <a:fld id="{00000000-1234-1234-1234-123412341234}" type="slidenum">
              <a:rPr lang="en"/>
              <a:t>‹#›</a:t>
            </a:fld>
            <a:r>
              <a:rPr lang="en"/>
              <a:t> — 50</a:t>
            </a:r>
            <a:endParaRPr sz="900">
              <a:solidFill>
                <a:srgbClr val="888888"/>
              </a:solidFill>
              <a:latin typeface="Work Sans"/>
              <a:ea typeface="Work Sans"/>
              <a:cs typeface="Work Sans"/>
              <a:sym typeface="Work Sans"/>
            </a:endParaRPr>
          </a:p>
          <a:p>
            <a:pPr indent="0" lvl="0" marL="0" rtl="0" algn="ctr">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1">
  <p:cSld name="1_Custom 1">
    <p:spTree>
      <p:nvGrpSpPr>
        <p:cNvPr id="437" name="Shape 437"/>
        <p:cNvGrpSpPr/>
        <p:nvPr/>
      </p:nvGrpSpPr>
      <p:grpSpPr>
        <a:xfrm>
          <a:off x="0" y="0"/>
          <a:ext cx="0" cy="0"/>
          <a:chOff x="0" y="0"/>
          <a:chExt cx="0" cy="0"/>
        </a:xfrm>
      </p:grpSpPr>
      <p:sp>
        <p:nvSpPr>
          <p:cNvPr id="438" name="Google Shape;438;p66"/>
          <p:cNvSpPr/>
          <p:nvPr>
            <p:ph idx="2" type="pic"/>
          </p:nvPr>
        </p:nvSpPr>
        <p:spPr>
          <a:xfrm>
            <a:off x="733925" y="0"/>
            <a:ext cx="3570300" cy="5143500"/>
          </a:xfrm>
          <a:prstGeom prst="rect">
            <a:avLst/>
          </a:prstGeom>
          <a:solidFill>
            <a:srgbClr val="DDEAF6"/>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439" name="Google Shape;439;p66"/>
          <p:cNvSpPr/>
          <p:nvPr>
            <p:ph idx="3" type="pic"/>
          </p:nvPr>
        </p:nvSpPr>
        <p:spPr>
          <a:xfrm>
            <a:off x="733925" y="739378"/>
            <a:ext cx="8410200" cy="3664800"/>
          </a:xfrm>
          <a:prstGeom prst="rect">
            <a:avLst/>
          </a:prstGeom>
          <a:solidFill>
            <a:srgbClr val="BBD6EE"/>
          </a:solidFill>
          <a:ln>
            <a:noFill/>
          </a:ln>
        </p:spPr>
        <p:txBody>
          <a:bodyPr anchorCtr="0" anchor="t" bIns="17125" lIns="34275" spcFirstLastPara="1" rIns="34275" wrap="square" tIns="17125">
            <a:noAutofit/>
          </a:bodyPr>
          <a:lstStyle>
            <a:lvl1pPr lvl="0" marR="0" rtl="0" algn="ctr">
              <a:lnSpc>
                <a:spcPct val="90000"/>
              </a:lnSpc>
              <a:spcBef>
                <a:spcPts val="700"/>
              </a:spcBef>
              <a:spcAft>
                <a:spcPts val="0"/>
              </a:spcAft>
              <a:buClr>
                <a:schemeClr val="dk1"/>
              </a:buClr>
              <a:buSzPts val="700"/>
              <a:buFont typeface="Arial"/>
              <a:buChar char="•"/>
              <a:defRPr b="0" i="0" sz="7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440" name="Google Shape;440;p66"/>
          <p:cNvSpPr txBox="1"/>
          <p:nvPr>
            <p:ph idx="1" type="body"/>
          </p:nvPr>
        </p:nvSpPr>
        <p:spPr>
          <a:xfrm rot="-5400000">
            <a:off x="-494740" y="2403024"/>
            <a:ext cx="1693800" cy="2058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rgbClr val="744C34"/>
              </a:buClr>
              <a:buSzPts val="900"/>
              <a:buNone/>
              <a:defRPr sz="900">
                <a:solidFill>
                  <a:srgbClr val="744C34"/>
                </a:solidFill>
                <a:latin typeface="Work Sans Regular"/>
                <a:ea typeface="Work Sans Regular"/>
                <a:cs typeface="Work Sans Regular"/>
                <a:sym typeface="Work Sans Regul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41" name="Google Shape;441;p66"/>
          <p:cNvSpPr txBox="1"/>
          <p:nvPr>
            <p:ph idx="4" type="body"/>
          </p:nvPr>
        </p:nvSpPr>
        <p:spPr>
          <a:xfrm>
            <a:off x="4980895" y="1617036"/>
            <a:ext cx="3318900" cy="195300"/>
          </a:xfrm>
          <a:prstGeom prst="rect">
            <a:avLst/>
          </a:prstGeom>
          <a:noFill/>
          <a:ln>
            <a:noFill/>
          </a:ln>
        </p:spPr>
        <p:txBody>
          <a:bodyPr anchorCtr="0" anchor="t" bIns="17125" lIns="34275" spcFirstLastPara="1" rIns="34275" wrap="square" tIns="17125">
            <a:noAutofit/>
          </a:bodyPr>
          <a:lstStyle>
            <a:lvl1pPr indent="-228600" lvl="0" marL="457200" rtl="0" algn="r">
              <a:lnSpc>
                <a:spcPct val="100000"/>
              </a:lnSpc>
              <a:spcBef>
                <a:spcPts val="700"/>
              </a:spcBef>
              <a:spcAft>
                <a:spcPts val="0"/>
              </a:spcAft>
              <a:buClr>
                <a:srgbClr val="744C34"/>
              </a:buClr>
              <a:buSzPts val="1000"/>
              <a:buNone/>
              <a:defRPr sz="1000">
                <a:solidFill>
                  <a:srgbClr val="744C34"/>
                </a:solidFill>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42" name="Google Shape;442;p66"/>
          <p:cNvSpPr txBox="1"/>
          <p:nvPr>
            <p:ph idx="5" type="body"/>
          </p:nvPr>
        </p:nvSpPr>
        <p:spPr>
          <a:xfrm>
            <a:off x="1522082" y="1502593"/>
            <a:ext cx="7621800" cy="2417400"/>
          </a:xfrm>
          <a:prstGeom prst="rect">
            <a:avLst/>
          </a:prstGeom>
          <a:noFill/>
          <a:ln>
            <a:noFill/>
          </a:ln>
        </p:spPr>
        <p:txBody>
          <a:bodyPr anchorCtr="0" anchor="t" bIns="17125" lIns="34275" spcFirstLastPara="1" rIns="34275" wrap="square" tIns="17125">
            <a:noAutofit/>
          </a:bodyPr>
          <a:lstStyle>
            <a:lvl1pPr indent="-228600" lvl="0" marL="457200" rtl="0" algn="l">
              <a:lnSpc>
                <a:spcPct val="100000"/>
              </a:lnSpc>
              <a:spcBef>
                <a:spcPts val="700"/>
              </a:spcBef>
              <a:spcAft>
                <a:spcPts val="0"/>
              </a:spcAft>
              <a:buClr>
                <a:srgbClr val="744C34"/>
              </a:buClr>
              <a:buSzPts val="15500"/>
              <a:buNone/>
              <a:defRPr sz="15500">
                <a:solidFill>
                  <a:srgbClr val="744C34"/>
                </a:solidFill>
                <a:latin typeface="Cormorant Garamond SemiBold"/>
                <a:ea typeface="Cormorant Garamond SemiBold"/>
                <a:cs typeface="Cormorant Garamond SemiBold"/>
                <a:sym typeface="Cormorant Garamond SemiBold"/>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54"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17125" lIns="34275" spcFirstLastPara="1" rIns="34275" wrap="square" tIns="17125">
            <a:noAutofit/>
          </a:bodyPr>
          <a:lstStyle>
            <a:lvl1pPr lvl="0" marR="0" rtl="0" algn="l">
              <a:lnSpc>
                <a:spcPct val="90000"/>
              </a:lnSpc>
              <a:spcBef>
                <a:spcPts val="0"/>
              </a:spcBef>
              <a:spcAft>
                <a:spcPts val="0"/>
              </a:spcAft>
              <a:buClr>
                <a:schemeClr val="dk1"/>
              </a:buClr>
              <a:buSzPts val="3300"/>
              <a:buFont typeface="Cormorant Garamond SemiBold"/>
              <a:buNone/>
              <a:defRPr b="0" i="0" sz="3300" u="none" cap="none" strike="noStrike">
                <a:solidFill>
                  <a:schemeClr val="dk1"/>
                </a:solidFill>
                <a:latin typeface="Cormorant Garamond SemiBold"/>
                <a:ea typeface="Cormorant Garamond SemiBold"/>
                <a:cs typeface="Cormorant Garamond SemiBold"/>
                <a:sym typeface="Cormorant Garamond SemiBold"/>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17125" lIns="34275" spcFirstLastPara="1" rIns="34275" wrap="square" tIns="17125">
            <a:noAutofit/>
          </a:bodyPr>
          <a:lstStyle>
            <a:lvl1pPr indent="-361950" lvl="0" marL="457200" marR="0" rtl="0" algn="l">
              <a:lnSpc>
                <a:spcPct val="90000"/>
              </a:lnSpc>
              <a:spcBef>
                <a:spcPts val="700"/>
              </a:spcBef>
              <a:spcAft>
                <a:spcPts val="0"/>
              </a:spcAft>
              <a:buClr>
                <a:schemeClr val="dk1"/>
              </a:buClr>
              <a:buSzPts val="2100"/>
              <a:buFont typeface="Arial"/>
              <a:buChar char="•"/>
              <a:defRPr b="0" i="0" sz="2100" u="none" cap="none" strike="noStrike">
                <a:solidFill>
                  <a:schemeClr val="dk1"/>
                </a:solidFill>
                <a:latin typeface="Work Sans"/>
                <a:ea typeface="Work Sans"/>
                <a:cs typeface="Work Sans"/>
                <a:sym typeface="Work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Work Sans"/>
                <a:ea typeface="Work Sans"/>
                <a:cs typeface="Work Sans"/>
                <a:sym typeface="Work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Work Sans"/>
                <a:ea typeface="Work Sans"/>
                <a:cs typeface="Work Sans"/>
                <a:sym typeface="Work Sans"/>
              </a:defRPr>
            </a:lvl3pPr>
            <a:lvl4pPr indent="-311150" lvl="3" marL="1828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4pPr>
            <a:lvl5pPr indent="-311150" lvl="4" marL="22860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Work Sans"/>
                <a:ea typeface="Work Sans"/>
                <a:cs typeface="Work Sans"/>
                <a:sym typeface="Work Sans"/>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17125" lIns="34275" spcFirstLastPara="1" rIns="34275" wrap="square" tIns="17125">
            <a:noAutofit/>
          </a:bodyPr>
          <a:lstStyle>
            <a:lvl1pPr lvl="0" marR="0" rtl="0" algn="l">
              <a:spcBef>
                <a:spcPts val="0"/>
              </a:spcBef>
              <a:spcAft>
                <a:spcPts val="0"/>
              </a:spcAft>
              <a:buSzPts val="500"/>
              <a:buNone/>
              <a:defRPr b="0" i="0" sz="900" u="none" cap="none" strike="noStrike">
                <a:solidFill>
                  <a:srgbClr val="888888"/>
                </a:solidFill>
                <a:latin typeface="Work Sans"/>
                <a:ea typeface="Work Sans"/>
                <a:cs typeface="Work Sans"/>
                <a:sym typeface="Work Sans"/>
              </a:defRPr>
            </a:lvl1pPr>
            <a:lvl2pPr lvl="1"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2pPr>
            <a:lvl3pPr lvl="2"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3pPr>
            <a:lvl4pPr lvl="3"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4pPr>
            <a:lvl5pPr lvl="4"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5pPr>
            <a:lvl6pPr lvl="5"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6pPr>
            <a:lvl7pPr lvl="6"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7pPr>
            <a:lvl8pPr lvl="7"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8pPr>
            <a:lvl9pPr lvl="8"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17125" lIns="34275" spcFirstLastPara="1" rIns="34275" wrap="square" tIns="17125">
            <a:noAutofit/>
          </a:bodyPr>
          <a:lstStyle>
            <a:lvl1pPr lvl="0" marR="0" rtl="0" algn="ctr">
              <a:spcBef>
                <a:spcPts val="0"/>
              </a:spcBef>
              <a:spcAft>
                <a:spcPts val="0"/>
              </a:spcAft>
              <a:buSzPts val="500"/>
              <a:buNone/>
              <a:defRPr b="0" i="0" sz="900" u="none" cap="none" strike="noStrike">
                <a:solidFill>
                  <a:srgbClr val="888888"/>
                </a:solidFill>
                <a:latin typeface="Work Sans"/>
                <a:ea typeface="Work Sans"/>
                <a:cs typeface="Work Sans"/>
                <a:sym typeface="Work Sans"/>
              </a:defRPr>
            </a:lvl1pPr>
            <a:lvl2pPr lvl="1"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2pPr>
            <a:lvl3pPr lvl="2"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3pPr>
            <a:lvl4pPr lvl="3"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4pPr>
            <a:lvl5pPr lvl="4"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5pPr>
            <a:lvl6pPr lvl="5"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6pPr>
            <a:lvl7pPr lvl="6"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7pPr>
            <a:lvl8pPr lvl="7"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8pPr>
            <a:lvl9pPr lvl="8" marR="0" rtl="0" algn="l">
              <a:spcBef>
                <a:spcPts val="0"/>
              </a:spcBef>
              <a:spcAft>
                <a:spcPts val="0"/>
              </a:spcAft>
              <a:buSzPts val="500"/>
              <a:buNone/>
              <a:defRPr b="0" i="0" sz="1300" u="none" cap="none" strike="noStrike">
                <a:solidFill>
                  <a:schemeClr val="dk1"/>
                </a:solidFill>
                <a:latin typeface="Work Sans"/>
                <a:ea typeface="Work Sans"/>
                <a:cs typeface="Work Sans"/>
                <a:sym typeface="Work Sans"/>
              </a:defRPr>
            </a:lvl9pPr>
          </a:lstStyle>
          <a:p/>
        </p:txBody>
      </p:sp>
      <p:sp>
        <p:nvSpPr>
          <p:cNvPr id="55" name="Google Shape;55;p13"/>
          <p:cNvSpPr txBox="1"/>
          <p:nvPr>
            <p:ph idx="12" type="sldNum"/>
          </p:nvPr>
        </p:nvSpPr>
        <p:spPr>
          <a:xfrm>
            <a:off x="6457951" y="4767263"/>
            <a:ext cx="2057400" cy="273900"/>
          </a:xfrm>
          <a:prstGeom prst="rect">
            <a:avLst/>
          </a:prstGeom>
          <a:noFill/>
          <a:ln>
            <a:noFill/>
          </a:ln>
        </p:spPr>
        <p:txBody>
          <a:bodyPr anchorCtr="0" anchor="ctr" bIns="17125" lIns="34275" spcFirstLastPara="1" rIns="34275" wrap="square" tIns="17125">
            <a:noAutofit/>
          </a:bodyPr>
          <a:lstStyle>
            <a:lvl1pPr indent="0" lvl="0" marL="0" marR="0" rtl="0" algn="r">
              <a:spcBef>
                <a:spcPts val="0"/>
              </a:spcBef>
              <a:buNone/>
              <a:defRPr b="0" i="0" sz="900" u="none" cap="none" strike="noStrike">
                <a:solidFill>
                  <a:srgbClr val="888888"/>
                </a:solidFill>
                <a:latin typeface="Work Sans"/>
                <a:ea typeface="Work Sans"/>
                <a:cs typeface="Work Sans"/>
                <a:sym typeface="Work Sans"/>
              </a:defRPr>
            </a:lvl1pPr>
            <a:lvl2pPr indent="0" lvl="1" marL="0" marR="0" rtl="0" algn="r">
              <a:spcBef>
                <a:spcPts val="0"/>
              </a:spcBef>
              <a:buNone/>
              <a:defRPr b="0" i="0" sz="900" u="none" cap="none" strike="noStrike">
                <a:solidFill>
                  <a:srgbClr val="888888"/>
                </a:solidFill>
                <a:latin typeface="Work Sans"/>
                <a:ea typeface="Work Sans"/>
                <a:cs typeface="Work Sans"/>
                <a:sym typeface="Work Sans"/>
              </a:defRPr>
            </a:lvl2pPr>
            <a:lvl3pPr indent="0" lvl="2" marL="0" marR="0" rtl="0" algn="r">
              <a:spcBef>
                <a:spcPts val="0"/>
              </a:spcBef>
              <a:buNone/>
              <a:defRPr b="0" i="0" sz="900" u="none" cap="none" strike="noStrike">
                <a:solidFill>
                  <a:srgbClr val="888888"/>
                </a:solidFill>
                <a:latin typeface="Work Sans"/>
                <a:ea typeface="Work Sans"/>
                <a:cs typeface="Work Sans"/>
                <a:sym typeface="Work Sans"/>
              </a:defRPr>
            </a:lvl3pPr>
            <a:lvl4pPr indent="0" lvl="3" marL="0" marR="0" rtl="0" algn="r">
              <a:spcBef>
                <a:spcPts val="0"/>
              </a:spcBef>
              <a:buNone/>
              <a:defRPr b="0" i="0" sz="900" u="none" cap="none" strike="noStrike">
                <a:solidFill>
                  <a:srgbClr val="888888"/>
                </a:solidFill>
                <a:latin typeface="Work Sans"/>
                <a:ea typeface="Work Sans"/>
                <a:cs typeface="Work Sans"/>
                <a:sym typeface="Work Sans"/>
              </a:defRPr>
            </a:lvl4pPr>
            <a:lvl5pPr indent="0" lvl="4" marL="0" marR="0" rtl="0" algn="r">
              <a:spcBef>
                <a:spcPts val="0"/>
              </a:spcBef>
              <a:buNone/>
              <a:defRPr b="0" i="0" sz="900" u="none" cap="none" strike="noStrike">
                <a:solidFill>
                  <a:srgbClr val="888888"/>
                </a:solidFill>
                <a:latin typeface="Work Sans"/>
                <a:ea typeface="Work Sans"/>
                <a:cs typeface="Work Sans"/>
                <a:sym typeface="Work Sans"/>
              </a:defRPr>
            </a:lvl5pPr>
            <a:lvl6pPr indent="0" lvl="5" marL="0" marR="0" rtl="0" algn="r">
              <a:spcBef>
                <a:spcPts val="0"/>
              </a:spcBef>
              <a:buNone/>
              <a:defRPr b="0" i="0" sz="900" u="none" cap="none" strike="noStrike">
                <a:solidFill>
                  <a:srgbClr val="888888"/>
                </a:solidFill>
                <a:latin typeface="Work Sans"/>
                <a:ea typeface="Work Sans"/>
                <a:cs typeface="Work Sans"/>
                <a:sym typeface="Work Sans"/>
              </a:defRPr>
            </a:lvl6pPr>
            <a:lvl7pPr indent="0" lvl="6" marL="0" marR="0" rtl="0" algn="r">
              <a:spcBef>
                <a:spcPts val="0"/>
              </a:spcBef>
              <a:buNone/>
              <a:defRPr b="0" i="0" sz="900" u="none" cap="none" strike="noStrike">
                <a:solidFill>
                  <a:srgbClr val="888888"/>
                </a:solidFill>
                <a:latin typeface="Work Sans"/>
                <a:ea typeface="Work Sans"/>
                <a:cs typeface="Work Sans"/>
                <a:sym typeface="Work Sans"/>
              </a:defRPr>
            </a:lvl7pPr>
            <a:lvl8pPr indent="0" lvl="7" marL="0" marR="0" rtl="0" algn="r">
              <a:spcBef>
                <a:spcPts val="0"/>
              </a:spcBef>
              <a:buNone/>
              <a:defRPr b="0" i="0" sz="900" u="none" cap="none" strike="noStrike">
                <a:solidFill>
                  <a:srgbClr val="888888"/>
                </a:solidFill>
                <a:latin typeface="Work Sans"/>
                <a:ea typeface="Work Sans"/>
                <a:cs typeface="Work Sans"/>
                <a:sym typeface="Work Sans"/>
              </a:defRPr>
            </a:lvl8pPr>
            <a:lvl9pPr indent="0" lvl="8" marL="0" marR="0" rtl="0" algn="r">
              <a:spcBef>
                <a:spcPts val="0"/>
              </a:spcBef>
              <a:buNone/>
              <a:defRPr b="0" i="0" sz="900" u="none" cap="none" strike="noStrike">
                <a:solidFill>
                  <a:srgbClr val="888888"/>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 Id="rId3"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23.png"/><Relationship Id="rId5" Type="http://schemas.openxmlformats.org/officeDocument/2006/relationships/image" Target="../media/image33.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32.png"/><Relationship Id="rId5" Type="http://schemas.openxmlformats.org/officeDocument/2006/relationships/image" Target="../media/image25.jpg"/><Relationship Id="rId6"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6.jpg"/><Relationship Id="rId5"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4.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38.png"/><Relationship Id="rId7" Type="http://schemas.openxmlformats.org/officeDocument/2006/relationships/image" Target="../media/image30.png"/><Relationship Id="rId8" Type="http://schemas.openxmlformats.org/officeDocument/2006/relationships/image" Target="../media/image14.png"/><Relationship Id="rId10"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7"/>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p>
            <a:pPr indent="0" lvl="0" marL="0" rtl="0" algn="ctr">
              <a:spcBef>
                <a:spcPts val="0"/>
              </a:spcBef>
              <a:spcAft>
                <a:spcPts val="0"/>
              </a:spcAft>
              <a:buClr>
                <a:schemeClr val="dk1"/>
              </a:buClr>
              <a:buFont typeface="Arial"/>
              <a:buNone/>
            </a:pPr>
            <a:r>
              <a:rPr lang="en"/>
              <a:t>2020 IYRC</a:t>
            </a:r>
            <a:endParaRPr/>
          </a:p>
          <a:p>
            <a:pPr indent="0" lvl="0" marL="0" rtl="0" algn="ctr">
              <a:lnSpc>
                <a:spcPct val="150000"/>
              </a:lnSpc>
              <a:spcBef>
                <a:spcPts val="0"/>
              </a:spcBef>
              <a:spcAft>
                <a:spcPts val="0"/>
              </a:spcAft>
              <a:buNone/>
            </a:pPr>
            <a:r>
              <a:t/>
            </a:r>
            <a:endParaRPr/>
          </a:p>
          <a:p>
            <a:pPr indent="0" lvl="0" marL="0" rtl="0" algn="ctr">
              <a:lnSpc>
                <a:spcPct val="150000"/>
              </a:lnSpc>
              <a:spcBef>
                <a:spcPts val="0"/>
              </a:spcBef>
              <a:spcAft>
                <a:spcPts val="0"/>
              </a:spcAft>
              <a:buNone/>
            </a:pPr>
            <a:r>
              <a:t/>
            </a:r>
            <a:endParaRPr/>
          </a:p>
        </p:txBody>
      </p:sp>
      <p:sp>
        <p:nvSpPr>
          <p:cNvPr id="448" name="Google Shape;448;p67"/>
          <p:cNvSpPr txBox="1"/>
          <p:nvPr>
            <p:ph idx="1" type="body"/>
          </p:nvPr>
        </p:nvSpPr>
        <p:spPr>
          <a:xfrm>
            <a:off x="761170" y="593897"/>
            <a:ext cx="7621800" cy="11505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E6DFD9"/>
              </a:buClr>
              <a:buSzPts val="12900"/>
              <a:buNone/>
            </a:pPr>
            <a:r>
              <a:rPr lang="en" sz="7500"/>
              <a:t>BIO-ACTUATION</a:t>
            </a:r>
            <a:endParaRPr sz="7500"/>
          </a:p>
        </p:txBody>
      </p:sp>
      <p:sp>
        <p:nvSpPr>
          <p:cNvPr id="449" name="Google Shape;449;p67"/>
          <p:cNvSpPr txBox="1"/>
          <p:nvPr>
            <p:ph idx="3" type="body"/>
          </p:nvPr>
        </p:nvSpPr>
        <p:spPr>
          <a:xfrm rot="-5400000">
            <a:off x="7738209" y="2449133"/>
            <a:ext cx="1604700" cy="1953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chemeClr val="dk1"/>
              </a:buClr>
              <a:buSzPts val="900"/>
              <a:buNone/>
            </a:pPr>
            <a:r>
              <a:rPr lang="en"/>
              <a:t>CHIARA BLISSETT</a:t>
            </a:r>
            <a:endParaRPr/>
          </a:p>
        </p:txBody>
      </p:sp>
      <p:sp>
        <p:nvSpPr>
          <p:cNvPr id="450" name="Google Shape;450;p67"/>
          <p:cNvSpPr txBox="1"/>
          <p:nvPr>
            <p:ph idx="5" type="body"/>
          </p:nvPr>
        </p:nvSpPr>
        <p:spPr>
          <a:xfrm>
            <a:off x="761170" y="-188259"/>
            <a:ext cx="7621800" cy="11505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12900"/>
              <a:buNone/>
            </a:pPr>
            <a:r>
              <a:rPr lang="en" sz="7500"/>
              <a:t>THE</a:t>
            </a:r>
            <a:endParaRPr sz="7500"/>
          </a:p>
        </p:txBody>
      </p:sp>
      <p:sp>
        <p:nvSpPr>
          <p:cNvPr id="451" name="Google Shape;451;p67"/>
          <p:cNvSpPr txBox="1"/>
          <p:nvPr>
            <p:ph idx="1" type="body"/>
          </p:nvPr>
        </p:nvSpPr>
        <p:spPr>
          <a:xfrm>
            <a:off x="761170" y="4132472"/>
            <a:ext cx="7621800" cy="11505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E6DFD9"/>
              </a:buClr>
              <a:buSzPts val="12900"/>
              <a:buNone/>
            </a:pPr>
            <a:r>
              <a:rPr lang="en" sz="7500"/>
              <a:t>INTERFACE</a:t>
            </a:r>
            <a:endParaRPr sz="7500"/>
          </a:p>
        </p:txBody>
      </p:sp>
      <p:sp>
        <p:nvSpPr>
          <p:cNvPr id="452" name="Google Shape;452;p67"/>
          <p:cNvSpPr txBox="1"/>
          <p:nvPr>
            <p:ph idx="5" type="body"/>
          </p:nvPr>
        </p:nvSpPr>
        <p:spPr>
          <a:xfrm>
            <a:off x="761170" y="3349134"/>
            <a:ext cx="7621800" cy="11505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12900"/>
              <a:buNone/>
            </a:pPr>
            <a:r>
              <a:rPr lang="en" sz="7500"/>
              <a:t>INTERACTIVE</a:t>
            </a:r>
            <a:endParaRPr sz="7500"/>
          </a:p>
        </p:txBody>
      </p:sp>
      <p:pic>
        <p:nvPicPr>
          <p:cNvPr id="453" name="Google Shape;453;p67"/>
          <p:cNvPicPr preferRelativeResize="0"/>
          <p:nvPr/>
        </p:nvPicPr>
        <p:blipFill rotWithShape="1">
          <a:blip r:embed="rId3">
            <a:alphaModFix amt="87000"/>
          </a:blip>
          <a:srcRect b="0" l="0" r="0" t="28881"/>
          <a:stretch/>
        </p:blipFill>
        <p:spPr>
          <a:xfrm>
            <a:off x="1411897" y="1623412"/>
            <a:ext cx="6434500" cy="19609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6"/>
          <p:cNvSpPr txBox="1"/>
          <p:nvPr>
            <p:ph idx="1" type="body"/>
          </p:nvPr>
        </p:nvSpPr>
        <p:spPr>
          <a:xfrm>
            <a:off x="1174783" y="3832299"/>
            <a:ext cx="2382900" cy="360000"/>
          </a:xfrm>
          <a:prstGeom prst="rect">
            <a:avLst/>
          </a:prstGeom>
          <a:noFill/>
          <a:ln>
            <a:noFill/>
          </a:ln>
        </p:spPr>
        <p:txBody>
          <a:bodyPr anchorCtr="0" anchor="t" bIns="17125" lIns="34275" spcFirstLastPara="1" rIns="34275" wrap="square" tIns="17125">
            <a:noAutofit/>
          </a:bodyPr>
          <a:lstStyle/>
          <a:p>
            <a:pPr indent="0" lvl="0" marL="0" rtl="0" algn="just">
              <a:lnSpc>
                <a:spcPct val="140000"/>
              </a:lnSpc>
              <a:spcBef>
                <a:spcPts val="0"/>
              </a:spcBef>
              <a:spcAft>
                <a:spcPts val="0"/>
              </a:spcAft>
              <a:buClr>
                <a:srgbClr val="7F7F7F"/>
              </a:buClr>
              <a:buSzPts val="700"/>
              <a:buNone/>
            </a:pPr>
            <a:r>
              <a:rPr lang="en"/>
              <a:t>Studies show that colors, breaks for sensorial engagement, and design and architecture impact mental health. </a:t>
            </a:r>
            <a:endParaRPr>
              <a:solidFill>
                <a:srgbClr val="000000"/>
              </a:solidFill>
            </a:endParaRPr>
          </a:p>
        </p:txBody>
      </p:sp>
      <p:sp>
        <p:nvSpPr>
          <p:cNvPr id="544" name="Google Shape;544;p76"/>
          <p:cNvSpPr txBox="1"/>
          <p:nvPr>
            <p:ph idx="3" type="body"/>
          </p:nvPr>
        </p:nvSpPr>
        <p:spPr>
          <a:xfrm>
            <a:off x="827624" y="407400"/>
            <a:ext cx="3370800" cy="3021000"/>
          </a:xfrm>
          <a:prstGeom prst="rect">
            <a:avLst/>
          </a:prstGeom>
          <a:noFill/>
          <a:ln>
            <a:noFill/>
          </a:ln>
        </p:spPr>
        <p:txBody>
          <a:bodyPr anchorCtr="0" anchor="t" bIns="17125" lIns="34275" spcFirstLastPara="1" rIns="34275" wrap="square" tIns="17125">
            <a:noAutofit/>
          </a:bodyPr>
          <a:lstStyle/>
          <a:p>
            <a:pPr indent="0" lvl="0" marL="0" rtl="0" algn="l">
              <a:lnSpc>
                <a:spcPct val="150000"/>
              </a:lnSpc>
              <a:spcBef>
                <a:spcPts val="0"/>
              </a:spcBef>
              <a:spcAft>
                <a:spcPts val="0"/>
              </a:spcAft>
              <a:buClr>
                <a:srgbClr val="E6DFD9"/>
              </a:buClr>
              <a:buSzPts val="4300"/>
              <a:buNone/>
            </a:pPr>
            <a:r>
              <a:rPr lang="en" sz="3200">
                <a:solidFill>
                  <a:srgbClr val="E6DFD9"/>
                </a:solidFill>
              </a:rPr>
              <a:t>SENSORY</a:t>
            </a:r>
            <a:endParaRPr sz="3200"/>
          </a:p>
          <a:p>
            <a:pPr indent="0" lvl="0" marL="0" rtl="0" algn="l">
              <a:lnSpc>
                <a:spcPct val="150000"/>
              </a:lnSpc>
              <a:spcBef>
                <a:spcPts val="0"/>
              </a:spcBef>
              <a:spcAft>
                <a:spcPts val="0"/>
              </a:spcAft>
              <a:buClr>
                <a:srgbClr val="744C34"/>
              </a:buClr>
              <a:buSzPts val="4300"/>
              <a:buNone/>
            </a:pPr>
            <a:r>
              <a:rPr lang="en" sz="3200"/>
              <a:t>STIMULATION</a:t>
            </a:r>
            <a:r>
              <a:rPr lang="en" sz="3200">
                <a:solidFill>
                  <a:srgbClr val="E6DFD9"/>
                </a:solidFill>
                <a:latin typeface="Cormorant Garamond SemiBold"/>
                <a:ea typeface="Cormorant Garamond SemiBold"/>
                <a:cs typeface="Cormorant Garamond SemiBold"/>
                <a:sym typeface="Cormorant Garamond SemiBold"/>
              </a:rPr>
              <a:t> </a:t>
            </a:r>
            <a:endParaRPr sz="3200">
              <a:solidFill>
                <a:srgbClr val="E6DFD9"/>
              </a:solidFill>
              <a:latin typeface="Cormorant Garamond SemiBold"/>
              <a:ea typeface="Cormorant Garamond SemiBold"/>
              <a:cs typeface="Cormorant Garamond SemiBold"/>
              <a:sym typeface="Cormorant Garamond SemiBold"/>
            </a:endParaRPr>
          </a:p>
          <a:p>
            <a:pPr indent="0" lvl="0" marL="0" rtl="0" algn="l">
              <a:lnSpc>
                <a:spcPct val="150000"/>
              </a:lnSpc>
              <a:spcBef>
                <a:spcPts val="0"/>
              </a:spcBef>
              <a:spcAft>
                <a:spcPts val="0"/>
              </a:spcAft>
              <a:buClr>
                <a:srgbClr val="744C34"/>
              </a:buClr>
              <a:buSzPts val="4300"/>
              <a:buNone/>
            </a:pPr>
            <a:r>
              <a:rPr lang="en" sz="3200">
                <a:solidFill>
                  <a:srgbClr val="E6DFD9"/>
                </a:solidFill>
              </a:rPr>
              <a:t>FOR COGNITIVE</a:t>
            </a:r>
            <a:r>
              <a:rPr lang="en" sz="3200">
                <a:solidFill>
                  <a:srgbClr val="E6DFD9"/>
                </a:solidFill>
                <a:latin typeface="Cormorant Garamond SemiBold"/>
                <a:ea typeface="Cormorant Garamond SemiBold"/>
                <a:cs typeface="Cormorant Garamond SemiBold"/>
                <a:sym typeface="Cormorant Garamond SemiBold"/>
              </a:rPr>
              <a:t> </a:t>
            </a:r>
            <a:r>
              <a:rPr lang="en" sz="3200"/>
              <a:t>PERFORMANCE</a:t>
            </a:r>
            <a:endParaRPr sz="3200"/>
          </a:p>
        </p:txBody>
      </p:sp>
      <p:pic>
        <p:nvPicPr>
          <p:cNvPr id="545" name="Google Shape;545;p76"/>
          <p:cNvPicPr preferRelativeResize="0"/>
          <p:nvPr/>
        </p:nvPicPr>
        <p:blipFill rotWithShape="1">
          <a:blip r:embed="rId3">
            <a:alphaModFix/>
          </a:blip>
          <a:srcRect b="0" l="34116" r="25844" t="3484"/>
          <a:stretch/>
        </p:blipFill>
        <p:spPr>
          <a:xfrm>
            <a:off x="4571995" y="572512"/>
            <a:ext cx="3370848" cy="45709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77"/>
          <p:cNvSpPr txBox="1"/>
          <p:nvPr>
            <p:ph idx="6" type="body"/>
          </p:nvPr>
        </p:nvSpPr>
        <p:spPr>
          <a:xfrm>
            <a:off x="6398490" y="472087"/>
            <a:ext cx="2115300" cy="3120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744C34"/>
              </a:buClr>
              <a:buSzPts val="1800"/>
              <a:buNone/>
            </a:pPr>
            <a:r>
              <a:rPr lang="en" sz="1600"/>
              <a:t>Pre-existing Risk Factors</a:t>
            </a:r>
            <a:endParaRPr sz="1600"/>
          </a:p>
        </p:txBody>
      </p:sp>
      <p:sp>
        <p:nvSpPr>
          <p:cNvPr id="551" name="Google Shape;551;p77"/>
          <p:cNvSpPr txBox="1"/>
          <p:nvPr>
            <p:ph idx="7" type="body"/>
          </p:nvPr>
        </p:nvSpPr>
        <p:spPr>
          <a:xfrm>
            <a:off x="6398490" y="870466"/>
            <a:ext cx="1995300" cy="637800"/>
          </a:xfrm>
          <a:prstGeom prst="rect">
            <a:avLst/>
          </a:prstGeom>
          <a:noFill/>
          <a:ln>
            <a:noFill/>
          </a:ln>
        </p:spPr>
        <p:txBody>
          <a:bodyPr anchorCtr="0" anchor="t" bIns="17125" lIns="34275" spcFirstLastPara="1" rIns="34275" wrap="square" tIns="17125">
            <a:noAutofit/>
          </a:bodyPr>
          <a:lstStyle/>
          <a:p>
            <a:pPr indent="0" lvl="0" marL="0" rtl="0" algn="just">
              <a:lnSpc>
                <a:spcPct val="150000"/>
              </a:lnSpc>
              <a:spcBef>
                <a:spcPts val="0"/>
              </a:spcBef>
              <a:spcAft>
                <a:spcPts val="0"/>
              </a:spcAft>
              <a:buClr>
                <a:srgbClr val="7F7F7F"/>
              </a:buClr>
              <a:buSzPts val="700"/>
              <a:buNone/>
            </a:pPr>
            <a:r>
              <a:rPr lang="en"/>
              <a:t>Social drift engenders a population who are particularly predisposed to mental disorders.</a:t>
            </a:r>
            <a:endParaRPr>
              <a:solidFill>
                <a:srgbClr val="7F7F7F"/>
              </a:solidFill>
              <a:latin typeface="Work Sans"/>
              <a:ea typeface="Work Sans"/>
              <a:cs typeface="Work Sans"/>
              <a:sym typeface="Work Sans"/>
            </a:endParaRPr>
          </a:p>
        </p:txBody>
      </p:sp>
      <p:sp>
        <p:nvSpPr>
          <p:cNvPr id="552" name="Google Shape;552;p77"/>
          <p:cNvSpPr txBox="1"/>
          <p:nvPr>
            <p:ph idx="8" type="body"/>
          </p:nvPr>
        </p:nvSpPr>
        <p:spPr>
          <a:xfrm>
            <a:off x="6398490" y="2022050"/>
            <a:ext cx="2115300" cy="3120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744C34"/>
              </a:buClr>
              <a:buSzPts val="1800"/>
              <a:buNone/>
            </a:pPr>
            <a:r>
              <a:rPr lang="en" sz="1600"/>
              <a:t>Social Factors</a:t>
            </a:r>
            <a:endParaRPr sz="1600"/>
          </a:p>
        </p:txBody>
      </p:sp>
      <p:sp>
        <p:nvSpPr>
          <p:cNvPr id="553" name="Google Shape;553;p77"/>
          <p:cNvSpPr txBox="1"/>
          <p:nvPr>
            <p:ph idx="9" type="body"/>
          </p:nvPr>
        </p:nvSpPr>
        <p:spPr>
          <a:xfrm>
            <a:off x="6398490" y="2420429"/>
            <a:ext cx="1995300" cy="637800"/>
          </a:xfrm>
          <a:prstGeom prst="rect">
            <a:avLst/>
          </a:prstGeom>
          <a:noFill/>
          <a:ln>
            <a:noFill/>
          </a:ln>
        </p:spPr>
        <p:txBody>
          <a:bodyPr anchorCtr="0" anchor="t" bIns="17125" lIns="34275" spcFirstLastPara="1" rIns="34275" wrap="square" tIns="17125">
            <a:noAutofit/>
          </a:bodyPr>
          <a:lstStyle/>
          <a:p>
            <a:pPr indent="0" lvl="0" marL="0" rtl="0" algn="just">
              <a:lnSpc>
                <a:spcPct val="150000"/>
              </a:lnSpc>
              <a:spcBef>
                <a:spcPts val="0"/>
              </a:spcBef>
              <a:spcAft>
                <a:spcPts val="0"/>
              </a:spcAft>
              <a:buClr>
                <a:srgbClr val="7F7F7F"/>
              </a:buClr>
              <a:buSzPts val="700"/>
              <a:buNone/>
            </a:pPr>
            <a:r>
              <a:rPr lang="en"/>
              <a:t>Low social cohesion and crime victimisation have been found to increase the risk of psychosis in childhood.</a:t>
            </a:r>
            <a:endParaRPr>
              <a:solidFill>
                <a:srgbClr val="7F7F7F"/>
              </a:solidFill>
              <a:latin typeface="Work Sans"/>
              <a:ea typeface="Work Sans"/>
              <a:cs typeface="Work Sans"/>
              <a:sym typeface="Work Sans"/>
            </a:endParaRPr>
          </a:p>
        </p:txBody>
      </p:sp>
      <p:sp>
        <p:nvSpPr>
          <p:cNvPr id="554" name="Google Shape;554;p77"/>
          <p:cNvSpPr txBox="1"/>
          <p:nvPr>
            <p:ph idx="13" type="body"/>
          </p:nvPr>
        </p:nvSpPr>
        <p:spPr>
          <a:xfrm>
            <a:off x="6398490" y="3726995"/>
            <a:ext cx="2115300" cy="3120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744C34"/>
              </a:buClr>
              <a:buSzPts val="1800"/>
              <a:buNone/>
            </a:pPr>
            <a:r>
              <a:rPr lang="en" sz="1600"/>
              <a:t>Environmental Factors</a:t>
            </a:r>
            <a:endParaRPr sz="1600"/>
          </a:p>
        </p:txBody>
      </p:sp>
      <p:sp>
        <p:nvSpPr>
          <p:cNvPr id="555" name="Google Shape;555;p77"/>
          <p:cNvSpPr txBox="1"/>
          <p:nvPr>
            <p:ph idx="14" type="body"/>
          </p:nvPr>
        </p:nvSpPr>
        <p:spPr>
          <a:xfrm>
            <a:off x="6398490" y="4033658"/>
            <a:ext cx="1995300" cy="637800"/>
          </a:xfrm>
          <a:prstGeom prst="rect">
            <a:avLst/>
          </a:prstGeom>
          <a:noFill/>
          <a:ln>
            <a:noFill/>
          </a:ln>
        </p:spPr>
        <p:txBody>
          <a:bodyPr anchorCtr="0" anchor="t" bIns="17125" lIns="34275" spcFirstLastPara="1" rIns="34275" wrap="square" tIns="17125">
            <a:noAutofit/>
          </a:bodyPr>
          <a:lstStyle/>
          <a:p>
            <a:pPr indent="0" lvl="0" marL="0" rtl="0" algn="just">
              <a:lnSpc>
                <a:spcPct val="150000"/>
              </a:lnSpc>
              <a:spcBef>
                <a:spcPts val="0"/>
              </a:spcBef>
              <a:spcAft>
                <a:spcPts val="0"/>
              </a:spcAft>
              <a:buClr>
                <a:srgbClr val="7F7F7F"/>
              </a:buClr>
              <a:buSzPts val="700"/>
              <a:buNone/>
            </a:pPr>
            <a:r>
              <a:rPr lang="en"/>
              <a:t>The urban setting can affect people in two ways: increasing stimuli, and stripping away of protective factors. </a:t>
            </a:r>
            <a:endParaRPr>
              <a:solidFill>
                <a:srgbClr val="7F7F7F"/>
              </a:solidFill>
              <a:latin typeface="Work Sans"/>
              <a:ea typeface="Work Sans"/>
              <a:cs typeface="Work Sans"/>
              <a:sym typeface="Work Sans"/>
            </a:endParaRPr>
          </a:p>
        </p:txBody>
      </p:sp>
      <p:pic>
        <p:nvPicPr>
          <p:cNvPr id="556" name="Google Shape;556;p77"/>
          <p:cNvPicPr preferRelativeResize="0"/>
          <p:nvPr/>
        </p:nvPicPr>
        <p:blipFill rotWithShape="1">
          <a:blip r:embed="rId3">
            <a:alphaModFix/>
          </a:blip>
          <a:srcRect b="0" l="4588" r="2336" t="0"/>
          <a:stretch/>
        </p:blipFill>
        <p:spPr>
          <a:xfrm>
            <a:off x="4798400" y="572564"/>
            <a:ext cx="1329466" cy="830812"/>
          </a:xfrm>
          <a:prstGeom prst="rect">
            <a:avLst/>
          </a:prstGeom>
          <a:noFill/>
          <a:ln>
            <a:noFill/>
          </a:ln>
        </p:spPr>
      </p:pic>
      <p:pic>
        <p:nvPicPr>
          <p:cNvPr id="557" name="Google Shape;557;p77"/>
          <p:cNvPicPr preferRelativeResize="0"/>
          <p:nvPr/>
        </p:nvPicPr>
        <p:blipFill rotWithShape="1">
          <a:blip r:embed="rId4">
            <a:alphaModFix/>
          </a:blip>
          <a:srcRect b="0" l="0" r="9974" t="0"/>
          <a:stretch/>
        </p:blipFill>
        <p:spPr>
          <a:xfrm>
            <a:off x="4798400" y="2123095"/>
            <a:ext cx="1329466" cy="830812"/>
          </a:xfrm>
          <a:prstGeom prst="rect">
            <a:avLst/>
          </a:prstGeom>
          <a:noFill/>
          <a:ln>
            <a:noFill/>
          </a:ln>
        </p:spPr>
      </p:pic>
      <p:pic>
        <p:nvPicPr>
          <p:cNvPr id="558" name="Google Shape;558;p77"/>
          <p:cNvPicPr preferRelativeResize="0"/>
          <p:nvPr/>
        </p:nvPicPr>
        <p:blipFill rotWithShape="1">
          <a:blip r:embed="rId5">
            <a:alphaModFix/>
          </a:blip>
          <a:srcRect b="0" l="8675" r="58248" t="0"/>
          <a:stretch/>
        </p:blipFill>
        <p:spPr>
          <a:xfrm>
            <a:off x="846424" y="0"/>
            <a:ext cx="3224954" cy="5143500"/>
          </a:xfrm>
          <a:prstGeom prst="rect">
            <a:avLst/>
          </a:prstGeom>
          <a:noFill/>
          <a:ln>
            <a:noFill/>
          </a:ln>
        </p:spPr>
      </p:pic>
      <p:sp>
        <p:nvSpPr>
          <p:cNvPr id="559" name="Google Shape;559;p77"/>
          <p:cNvSpPr txBox="1"/>
          <p:nvPr>
            <p:ph idx="1" type="body"/>
          </p:nvPr>
        </p:nvSpPr>
        <p:spPr>
          <a:xfrm rot="-5400000">
            <a:off x="170012" y="1632173"/>
            <a:ext cx="4577700" cy="13611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E6DFD9"/>
              </a:buClr>
              <a:buSzPts val="4300"/>
              <a:buNone/>
            </a:pPr>
            <a:r>
              <a:rPr lang="en" sz="4200">
                <a:solidFill>
                  <a:srgbClr val="E6DFD9"/>
                </a:solidFill>
              </a:rPr>
              <a:t>CITIES &amp; MENTAL</a:t>
            </a:r>
            <a:r>
              <a:rPr lang="en" sz="4200">
                <a:solidFill>
                  <a:srgbClr val="E6DFD9"/>
                </a:solidFill>
                <a:latin typeface="Cormorant Garamond SemiBold"/>
                <a:ea typeface="Cormorant Garamond SemiBold"/>
                <a:cs typeface="Cormorant Garamond SemiBold"/>
                <a:sym typeface="Cormorant Garamond SemiBold"/>
              </a:rPr>
              <a:t> </a:t>
            </a:r>
            <a:endParaRPr sz="4200"/>
          </a:p>
          <a:p>
            <a:pPr indent="0" lvl="0" marL="0" rtl="0" algn="l">
              <a:lnSpc>
                <a:spcPct val="100000"/>
              </a:lnSpc>
              <a:spcBef>
                <a:spcPts val="0"/>
              </a:spcBef>
              <a:spcAft>
                <a:spcPts val="0"/>
              </a:spcAft>
              <a:buClr>
                <a:srgbClr val="E6DFD9"/>
              </a:buClr>
              <a:buSzPts val="4300"/>
              <a:buNone/>
            </a:pPr>
            <a:r>
              <a:rPr lang="en" sz="4200">
                <a:solidFill>
                  <a:srgbClr val="E6DFD9"/>
                </a:solidFill>
                <a:latin typeface="Cormorant Garamond SemiBold"/>
                <a:ea typeface="Cormorant Garamond SemiBold"/>
                <a:cs typeface="Cormorant Garamond SemiBold"/>
                <a:sym typeface="Cormorant Garamond SemiBold"/>
              </a:rPr>
              <a:t>       — </a:t>
            </a:r>
            <a:r>
              <a:rPr lang="en" sz="4200">
                <a:solidFill>
                  <a:srgbClr val="E6DFD9"/>
                </a:solidFill>
              </a:rPr>
              <a:t>HEALTH</a:t>
            </a:r>
            <a:endParaRPr sz="4200">
              <a:solidFill>
                <a:srgbClr val="E6DFD9"/>
              </a:solidFill>
              <a:latin typeface="Cormorant Garamond SemiBold"/>
              <a:ea typeface="Cormorant Garamond SemiBold"/>
              <a:cs typeface="Cormorant Garamond SemiBold"/>
              <a:sym typeface="Cormorant Garamond SemiBold"/>
            </a:endParaRPr>
          </a:p>
        </p:txBody>
      </p:sp>
      <p:pic>
        <p:nvPicPr>
          <p:cNvPr id="560" name="Google Shape;560;p77"/>
          <p:cNvPicPr preferRelativeResize="0"/>
          <p:nvPr/>
        </p:nvPicPr>
        <p:blipFill rotWithShape="1">
          <a:blip r:embed="rId6">
            <a:alphaModFix/>
          </a:blip>
          <a:srcRect b="0" l="7390" r="0" t="0"/>
          <a:stretch/>
        </p:blipFill>
        <p:spPr>
          <a:xfrm>
            <a:off x="4798400" y="3726998"/>
            <a:ext cx="1329466" cy="8308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8"/>
          <p:cNvSpPr txBox="1"/>
          <p:nvPr>
            <p:ph idx="1" type="body"/>
          </p:nvPr>
        </p:nvSpPr>
        <p:spPr>
          <a:xfrm>
            <a:off x="842733" y="244931"/>
            <a:ext cx="7458600" cy="6996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4300"/>
              <a:buNone/>
            </a:pPr>
            <a:r>
              <a:rPr lang="en"/>
              <a:t>Abstract</a:t>
            </a:r>
            <a:endParaRPr/>
          </a:p>
        </p:txBody>
      </p:sp>
      <p:sp>
        <p:nvSpPr>
          <p:cNvPr id="566" name="Google Shape;566;p78"/>
          <p:cNvSpPr txBox="1"/>
          <p:nvPr>
            <p:ph idx="2" type="body"/>
          </p:nvPr>
        </p:nvSpPr>
        <p:spPr>
          <a:xfrm>
            <a:off x="761065" y="4323803"/>
            <a:ext cx="7621800" cy="4491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2700"/>
              <a:buNone/>
            </a:pPr>
            <a:r>
              <a:rPr lang="en">
                <a:latin typeface="Cormorant Garamond SemiBold"/>
                <a:ea typeface="Cormorant Garamond SemiBold"/>
                <a:cs typeface="Cormorant Garamond SemiBold"/>
                <a:sym typeface="Cormorant Garamond SemiBold"/>
              </a:rPr>
              <a:t>“ The </a:t>
            </a:r>
            <a:r>
              <a:rPr lang="en"/>
              <a:t>Bio-Actuation Interactive Interface</a:t>
            </a:r>
            <a:r>
              <a:rPr lang="en">
                <a:latin typeface="Cormorant Garamond SemiBold"/>
                <a:ea typeface="Cormorant Garamond SemiBold"/>
                <a:cs typeface="Cormorant Garamond SemiBold"/>
                <a:sym typeface="Cormorant Garamond SemiBold"/>
              </a:rPr>
              <a:t> | </a:t>
            </a:r>
            <a:r>
              <a:rPr lang="en"/>
              <a:t>CB</a:t>
            </a:r>
            <a:r>
              <a:rPr lang="en">
                <a:latin typeface="Cormorant Garamond SemiBold"/>
                <a:ea typeface="Cormorant Garamond SemiBold"/>
                <a:cs typeface="Cormorant Garamond SemiBold"/>
                <a:sym typeface="Cormorant Garamond SemiBold"/>
              </a:rPr>
              <a:t> ”</a:t>
            </a:r>
            <a:endParaRPr/>
          </a:p>
        </p:txBody>
      </p:sp>
      <p:sp>
        <p:nvSpPr>
          <p:cNvPr id="567" name="Google Shape;567;p78"/>
          <p:cNvSpPr txBox="1"/>
          <p:nvPr>
            <p:ph idx="3" type="body"/>
          </p:nvPr>
        </p:nvSpPr>
        <p:spPr>
          <a:xfrm>
            <a:off x="1052058" y="1337691"/>
            <a:ext cx="3648000" cy="2458500"/>
          </a:xfrm>
          <a:prstGeom prst="rect">
            <a:avLst/>
          </a:prstGeom>
          <a:noFill/>
          <a:ln>
            <a:noFill/>
          </a:ln>
        </p:spPr>
        <p:txBody>
          <a:bodyPr anchorCtr="0" anchor="t" bIns="17125" lIns="34275" spcFirstLastPara="1" rIns="34275" wrap="square" tIns="17125">
            <a:noAutofit/>
          </a:bodyPr>
          <a:lstStyle/>
          <a:p>
            <a:pPr indent="165100" lvl="0" marL="0" rtl="0" algn="just">
              <a:lnSpc>
                <a:spcPct val="115000"/>
              </a:lnSpc>
              <a:spcBef>
                <a:spcPts val="0"/>
              </a:spcBef>
              <a:spcAft>
                <a:spcPts val="0"/>
              </a:spcAft>
              <a:buClr>
                <a:schemeClr val="dk1"/>
              </a:buClr>
              <a:buSzPts val="400"/>
              <a:buNone/>
            </a:pPr>
            <a:r>
              <a:t/>
            </a:r>
            <a:endParaRPr>
              <a:solidFill>
                <a:srgbClr val="0E101A"/>
              </a:solidFill>
            </a:endParaRPr>
          </a:p>
          <a:p>
            <a:pPr indent="165100" lvl="0" marL="0" rtl="0" algn="just">
              <a:lnSpc>
                <a:spcPct val="115000"/>
              </a:lnSpc>
              <a:spcBef>
                <a:spcPts val="0"/>
              </a:spcBef>
              <a:spcAft>
                <a:spcPts val="0"/>
              </a:spcAft>
              <a:buClr>
                <a:schemeClr val="dk1"/>
              </a:buClr>
              <a:buSzPts val="400"/>
              <a:buNone/>
            </a:pPr>
            <a:r>
              <a:rPr lang="en">
                <a:solidFill>
                  <a:srgbClr val="0E101A"/>
                </a:solidFill>
              </a:rPr>
              <a:t>In cities, masses of individuals cooperate to travel within pre-established ranges of motion; the vessel, or city, is unresponsive to each existence. Individuals muted by the city's bustle inevitably seek a sense of presence, an amplification to rejoice in their uniqueness. Permanently fixed frameworks and outlined trajectories construct urban environments, through apparent, unambiguous forms and stationary walls. All physical barriers are obstacles that create predefined, stationary routes that humans are forced to adapt to, muffling the ability for humans to be present and perceive the world through the full scope of their senses.</a:t>
            </a:r>
            <a:endParaRPr>
              <a:solidFill>
                <a:srgbClr val="0E101A"/>
              </a:solidFill>
            </a:endParaRPr>
          </a:p>
          <a:p>
            <a:pPr indent="0" lvl="0" marL="0" rtl="0" algn="just">
              <a:lnSpc>
                <a:spcPct val="115000"/>
              </a:lnSpc>
              <a:spcBef>
                <a:spcPts val="0"/>
              </a:spcBef>
              <a:spcAft>
                <a:spcPts val="0"/>
              </a:spcAft>
              <a:buClr>
                <a:schemeClr val="dk1"/>
              </a:buClr>
              <a:buSzPts val="400"/>
              <a:buFont typeface="Arial"/>
              <a:buNone/>
            </a:pPr>
            <a:r>
              <a:t/>
            </a:r>
            <a:endParaRPr>
              <a:solidFill>
                <a:srgbClr val="0E101A"/>
              </a:solidFill>
            </a:endParaRPr>
          </a:p>
          <a:p>
            <a:pPr indent="165100" lvl="0" marL="0" rtl="0" algn="just">
              <a:lnSpc>
                <a:spcPct val="115000"/>
              </a:lnSpc>
              <a:spcBef>
                <a:spcPts val="0"/>
              </a:spcBef>
              <a:spcAft>
                <a:spcPts val="0"/>
              </a:spcAft>
              <a:buClr>
                <a:schemeClr val="dk1"/>
              </a:buClr>
              <a:buSzPts val="400"/>
              <a:buFont typeface="Arial"/>
              <a:buNone/>
            </a:pPr>
            <a:r>
              <a:rPr lang="en">
                <a:solidFill>
                  <a:srgbClr val="0E101A"/>
                </a:solidFill>
              </a:rPr>
              <a:t>Curated to break down barriers among everyday objects and biology, the </a:t>
            </a:r>
            <a:r>
              <a:rPr i="1" lang="en">
                <a:solidFill>
                  <a:srgbClr val="0E101A"/>
                </a:solidFill>
              </a:rPr>
              <a:t>Bio-Actuation Interactive Interface</a:t>
            </a:r>
            <a:r>
              <a:rPr lang="en">
                <a:solidFill>
                  <a:srgbClr val="0E101A"/>
                </a:solidFill>
              </a:rPr>
              <a:t> allows humans to 'communicate' with bacteria and watch the space around them morph. The bacteria showcased are genetically engineered to secrete color, the output of a chemical reaction. The interface enhances the user's state of mind as the color that the bacteria secretes is programmed for specific times of the day, evoking certain feelings, responses, and emotions, formulating a positive image for biotechnology.</a:t>
            </a:r>
            <a:endParaRPr>
              <a:solidFill>
                <a:srgbClr val="0E101A"/>
              </a:solidFill>
            </a:endParaRPr>
          </a:p>
          <a:p>
            <a:pPr indent="0" lvl="0" marL="0" rtl="0" algn="just">
              <a:lnSpc>
                <a:spcPct val="150000"/>
              </a:lnSpc>
              <a:spcBef>
                <a:spcPts val="0"/>
              </a:spcBef>
              <a:spcAft>
                <a:spcPts val="0"/>
              </a:spcAft>
              <a:buClr>
                <a:srgbClr val="7F7F7F"/>
              </a:buClr>
              <a:buSzPts val="700"/>
              <a:buNone/>
            </a:pPr>
            <a:r>
              <a:t/>
            </a:r>
            <a:endParaRPr/>
          </a:p>
        </p:txBody>
      </p:sp>
      <p:pic>
        <p:nvPicPr>
          <p:cNvPr id="568" name="Google Shape;568;p78"/>
          <p:cNvPicPr preferRelativeResize="0"/>
          <p:nvPr/>
        </p:nvPicPr>
        <p:blipFill>
          <a:blip r:embed="rId3">
            <a:alphaModFix/>
          </a:blip>
          <a:stretch>
            <a:fillRect/>
          </a:stretch>
        </p:blipFill>
        <p:spPr>
          <a:xfrm>
            <a:off x="5282026" y="1337691"/>
            <a:ext cx="2809917" cy="24582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9"/>
          <p:cNvSpPr/>
          <p:nvPr/>
        </p:nvSpPr>
        <p:spPr>
          <a:xfrm>
            <a:off x="0" y="0"/>
            <a:ext cx="762000" cy="5143500"/>
          </a:xfrm>
          <a:prstGeom prst="rect">
            <a:avLst/>
          </a:prstGeom>
          <a:solidFill>
            <a:srgbClr val="744C34"/>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Work Sans"/>
              <a:ea typeface="Work Sans"/>
              <a:cs typeface="Work Sans"/>
              <a:sym typeface="Work Sans"/>
            </a:endParaRPr>
          </a:p>
        </p:txBody>
      </p:sp>
      <p:sp>
        <p:nvSpPr>
          <p:cNvPr id="574" name="Google Shape;574;p79"/>
          <p:cNvSpPr txBox="1"/>
          <p:nvPr>
            <p:ph idx="1" type="body"/>
          </p:nvPr>
        </p:nvSpPr>
        <p:spPr>
          <a:xfrm rot="-5400000">
            <a:off x="6054246" y="2060756"/>
            <a:ext cx="5156100" cy="10236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12900"/>
              <a:buNone/>
            </a:pPr>
            <a:r>
              <a:rPr lang="en" sz="6600"/>
              <a:t>INTENTIONS</a:t>
            </a:r>
            <a:endParaRPr sz="6600"/>
          </a:p>
        </p:txBody>
      </p:sp>
      <p:sp>
        <p:nvSpPr>
          <p:cNvPr id="575" name="Google Shape;575;p79"/>
          <p:cNvSpPr txBox="1"/>
          <p:nvPr>
            <p:ph idx="3" type="body"/>
          </p:nvPr>
        </p:nvSpPr>
        <p:spPr>
          <a:xfrm>
            <a:off x="2214545" y="669431"/>
            <a:ext cx="2745600" cy="4491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744C34"/>
              </a:buClr>
              <a:buSzPts val="2700"/>
              <a:buNone/>
            </a:pPr>
            <a:r>
              <a:rPr lang="en">
                <a:latin typeface="Cormorant Garamond SemiBold"/>
                <a:ea typeface="Cormorant Garamond SemiBold"/>
                <a:cs typeface="Cormorant Garamond SemiBold"/>
                <a:sym typeface="Cormorant Garamond SemiBold"/>
              </a:rPr>
              <a:t>Educat</a:t>
            </a:r>
            <a:r>
              <a:rPr lang="en"/>
              <a:t>e</a:t>
            </a:r>
            <a:endParaRPr/>
          </a:p>
        </p:txBody>
      </p:sp>
      <p:sp>
        <p:nvSpPr>
          <p:cNvPr id="576" name="Google Shape;576;p79"/>
          <p:cNvSpPr txBox="1"/>
          <p:nvPr>
            <p:ph idx="4" type="body"/>
          </p:nvPr>
        </p:nvSpPr>
        <p:spPr>
          <a:xfrm>
            <a:off x="1953975" y="708419"/>
            <a:ext cx="260400" cy="243300"/>
          </a:xfrm>
          <a:prstGeom prst="rect">
            <a:avLst/>
          </a:prstGeom>
          <a:noFill/>
          <a:ln>
            <a:noFill/>
          </a:ln>
        </p:spPr>
        <p:txBody>
          <a:bodyPr anchorCtr="0" anchor="t" bIns="17125" lIns="34275" spcFirstLastPara="1" rIns="34275" wrap="square" tIns="17125">
            <a:noAutofit/>
          </a:bodyPr>
          <a:lstStyle/>
          <a:p>
            <a:pPr indent="0" lvl="0" marL="0" rtl="0" algn="r">
              <a:lnSpc>
                <a:spcPct val="100000"/>
              </a:lnSpc>
              <a:spcBef>
                <a:spcPts val="0"/>
              </a:spcBef>
              <a:spcAft>
                <a:spcPts val="0"/>
              </a:spcAft>
              <a:buClr>
                <a:srgbClr val="744C34"/>
              </a:buClr>
              <a:buSzPts val="1300"/>
              <a:buNone/>
            </a:pPr>
            <a:r>
              <a:rPr lang="en"/>
              <a:t>a.</a:t>
            </a:r>
            <a:endParaRPr/>
          </a:p>
        </p:txBody>
      </p:sp>
      <p:sp>
        <p:nvSpPr>
          <p:cNvPr id="577" name="Google Shape;577;p79"/>
          <p:cNvSpPr txBox="1"/>
          <p:nvPr>
            <p:ph idx="5" type="body"/>
          </p:nvPr>
        </p:nvSpPr>
        <p:spPr>
          <a:xfrm>
            <a:off x="2214546" y="1180924"/>
            <a:ext cx="2746200" cy="945000"/>
          </a:xfrm>
          <a:prstGeom prst="rect">
            <a:avLst/>
          </a:prstGeom>
          <a:noFill/>
          <a:ln>
            <a:noFill/>
          </a:ln>
        </p:spPr>
        <p:txBody>
          <a:bodyPr anchorCtr="0" anchor="t" bIns="17125" lIns="34275" spcFirstLastPara="1" rIns="34275" wrap="square" tIns="17125">
            <a:noAutofit/>
          </a:bodyPr>
          <a:lstStyle/>
          <a:p>
            <a:pPr indent="0" lvl="0" marL="0" rtl="0" algn="just">
              <a:lnSpc>
                <a:spcPct val="115000"/>
              </a:lnSpc>
              <a:spcBef>
                <a:spcPts val="0"/>
              </a:spcBef>
              <a:spcAft>
                <a:spcPts val="0"/>
              </a:spcAft>
              <a:buClr>
                <a:srgbClr val="7F7F7F"/>
              </a:buClr>
              <a:buSzPts val="700"/>
              <a:buNone/>
            </a:pPr>
            <a:r>
              <a:rPr i="1" lang="en"/>
              <a:t>How can biology power the future?</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rPr i="1" lang="en"/>
              <a:t>Why is biodesign important today?</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rPr i="1" lang="en"/>
              <a:t>How can people engage with bacteria, something that is often stigmatized?</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t/>
            </a:r>
            <a:endParaRPr i="1"/>
          </a:p>
        </p:txBody>
      </p:sp>
      <p:sp>
        <p:nvSpPr>
          <p:cNvPr id="578" name="Google Shape;578;p79"/>
          <p:cNvSpPr txBox="1"/>
          <p:nvPr>
            <p:ph idx="6" type="body"/>
          </p:nvPr>
        </p:nvSpPr>
        <p:spPr>
          <a:xfrm rot="-5400000">
            <a:off x="7579481" y="230095"/>
            <a:ext cx="768000" cy="4491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2700"/>
              <a:buNone/>
            </a:pPr>
            <a:r>
              <a:rPr lang="en"/>
              <a:t>My</a:t>
            </a:r>
            <a:endParaRPr/>
          </a:p>
        </p:txBody>
      </p:sp>
      <p:sp>
        <p:nvSpPr>
          <p:cNvPr id="579" name="Google Shape;579;p79"/>
          <p:cNvSpPr txBox="1"/>
          <p:nvPr>
            <p:ph idx="7" type="body"/>
          </p:nvPr>
        </p:nvSpPr>
        <p:spPr>
          <a:xfrm>
            <a:off x="2214546" y="2125828"/>
            <a:ext cx="3006000" cy="4491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744C34"/>
              </a:buClr>
              <a:buSzPts val="2700"/>
              <a:buNone/>
            </a:pPr>
            <a:r>
              <a:rPr lang="en"/>
              <a:t>Enliven Public Spaces</a:t>
            </a:r>
            <a:endParaRPr/>
          </a:p>
        </p:txBody>
      </p:sp>
      <p:sp>
        <p:nvSpPr>
          <p:cNvPr id="580" name="Google Shape;580;p79"/>
          <p:cNvSpPr txBox="1"/>
          <p:nvPr>
            <p:ph idx="8" type="body"/>
          </p:nvPr>
        </p:nvSpPr>
        <p:spPr>
          <a:xfrm>
            <a:off x="1953975" y="2164819"/>
            <a:ext cx="260400" cy="243300"/>
          </a:xfrm>
          <a:prstGeom prst="rect">
            <a:avLst/>
          </a:prstGeom>
          <a:noFill/>
          <a:ln>
            <a:noFill/>
          </a:ln>
        </p:spPr>
        <p:txBody>
          <a:bodyPr anchorCtr="0" anchor="t" bIns="17125" lIns="34275" spcFirstLastPara="1" rIns="34275" wrap="square" tIns="17125">
            <a:noAutofit/>
          </a:bodyPr>
          <a:lstStyle/>
          <a:p>
            <a:pPr indent="0" lvl="0" marL="0" rtl="0" algn="r">
              <a:lnSpc>
                <a:spcPct val="100000"/>
              </a:lnSpc>
              <a:spcBef>
                <a:spcPts val="0"/>
              </a:spcBef>
              <a:spcAft>
                <a:spcPts val="0"/>
              </a:spcAft>
              <a:buClr>
                <a:srgbClr val="744C34"/>
              </a:buClr>
              <a:buSzPts val="1300"/>
              <a:buNone/>
            </a:pPr>
            <a:r>
              <a:rPr lang="en"/>
              <a:t>b.</a:t>
            </a:r>
            <a:endParaRPr/>
          </a:p>
        </p:txBody>
      </p:sp>
      <p:sp>
        <p:nvSpPr>
          <p:cNvPr id="581" name="Google Shape;581;p79"/>
          <p:cNvSpPr txBox="1"/>
          <p:nvPr>
            <p:ph idx="9" type="body"/>
          </p:nvPr>
        </p:nvSpPr>
        <p:spPr>
          <a:xfrm>
            <a:off x="2214541" y="2637319"/>
            <a:ext cx="2746200" cy="1838400"/>
          </a:xfrm>
          <a:prstGeom prst="rect">
            <a:avLst/>
          </a:prstGeom>
          <a:noFill/>
          <a:ln>
            <a:noFill/>
          </a:ln>
        </p:spPr>
        <p:txBody>
          <a:bodyPr anchorCtr="0" anchor="t" bIns="17125" lIns="34275" spcFirstLastPara="1" rIns="34275" wrap="square" tIns="17125">
            <a:noAutofit/>
          </a:bodyPr>
          <a:lstStyle/>
          <a:p>
            <a:pPr indent="0" lvl="0" marL="0" rtl="0" algn="just">
              <a:lnSpc>
                <a:spcPct val="115000"/>
              </a:lnSpc>
              <a:spcBef>
                <a:spcPts val="0"/>
              </a:spcBef>
              <a:spcAft>
                <a:spcPts val="0"/>
              </a:spcAft>
              <a:buClr>
                <a:srgbClr val="7F7F7F"/>
              </a:buClr>
              <a:buSzPts val="700"/>
              <a:buNone/>
            </a:pPr>
            <a:r>
              <a:rPr i="1" lang="en"/>
              <a:t>How can public spaces engage the senses?</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rPr i="1" lang="en"/>
              <a:t>How can bio-interactivity be optimized to its capacity?</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rPr i="1" lang="en"/>
              <a:t>How can urban spaces be reimagined and improved?</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rPr i="1" lang="en"/>
              <a:t>How can installations improve people’s moods?</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rPr i="1" lang="en"/>
              <a:t>How can installations evoke positive feelings and emotions that can be translated into the workplace?</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rPr i="1" lang="en"/>
              <a:t>Could an installation help individuals to improve their quality of work, productivity, and overall success?</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t/>
            </a:r>
            <a:endParaRPr i="1"/>
          </a:p>
        </p:txBody>
      </p:sp>
      <p:sp>
        <p:nvSpPr>
          <p:cNvPr id="582" name="Google Shape;582;p79"/>
          <p:cNvSpPr txBox="1"/>
          <p:nvPr>
            <p:ph idx="13" type="body"/>
          </p:nvPr>
        </p:nvSpPr>
        <p:spPr>
          <a:xfrm>
            <a:off x="5632847" y="1558622"/>
            <a:ext cx="2763900" cy="8208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744C34"/>
              </a:buClr>
              <a:buSzPts val="2700"/>
              <a:buNone/>
            </a:pPr>
            <a:r>
              <a:rPr lang="en"/>
              <a:t>Create the ‘Undefined’</a:t>
            </a:r>
            <a:endParaRPr/>
          </a:p>
        </p:txBody>
      </p:sp>
      <p:sp>
        <p:nvSpPr>
          <p:cNvPr id="583" name="Google Shape;583;p79"/>
          <p:cNvSpPr txBox="1"/>
          <p:nvPr>
            <p:ph idx="14" type="body"/>
          </p:nvPr>
        </p:nvSpPr>
        <p:spPr>
          <a:xfrm>
            <a:off x="5429321" y="1629883"/>
            <a:ext cx="203400" cy="445200"/>
          </a:xfrm>
          <a:prstGeom prst="rect">
            <a:avLst/>
          </a:prstGeom>
          <a:noFill/>
          <a:ln>
            <a:noFill/>
          </a:ln>
        </p:spPr>
        <p:txBody>
          <a:bodyPr anchorCtr="0" anchor="t" bIns="17125" lIns="34275" spcFirstLastPara="1" rIns="34275" wrap="square" tIns="17125">
            <a:noAutofit/>
          </a:bodyPr>
          <a:lstStyle/>
          <a:p>
            <a:pPr indent="0" lvl="0" marL="0" rtl="0" algn="r">
              <a:lnSpc>
                <a:spcPct val="100000"/>
              </a:lnSpc>
              <a:spcBef>
                <a:spcPts val="0"/>
              </a:spcBef>
              <a:spcAft>
                <a:spcPts val="0"/>
              </a:spcAft>
              <a:buClr>
                <a:srgbClr val="744C34"/>
              </a:buClr>
              <a:buSzPts val="1300"/>
              <a:buNone/>
            </a:pPr>
            <a:r>
              <a:rPr lang="en"/>
              <a:t>c.</a:t>
            </a:r>
            <a:endParaRPr/>
          </a:p>
        </p:txBody>
      </p:sp>
      <p:sp>
        <p:nvSpPr>
          <p:cNvPr id="584" name="Google Shape;584;p79"/>
          <p:cNvSpPr txBox="1"/>
          <p:nvPr>
            <p:ph idx="15" type="body"/>
          </p:nvPr>
        </p:nvSpPr>
        <p:spPr>
          <a:xfrm>
            <a:off x="5632847" y="2493535"/>
            <a:ext cx="2145000" cy="1849500"/>
          </a:xfrm>
          <a:prstGeom prst="rect">
            <a:avLst/>
          </a:prstGeom>
          <a:noFill/>
          <a:ln>
            <a:noFill/>
          </a:ln>
        </p:spPr>
        <p:txBody>
          <a:bodyPr anchorCtr="0" anchor="t" bIns="17125" lIns="34275" spcFirstLastPara="1" rIns="34275" wrap="square" tIns="17125">
            <a:noAutofit/>
          </a:bodyPr>
          <a:lstStyle/>
          <a:p>
            <a:pPr indent="0" lvl="0" marL="0" rtl="0" algn="just">
              <a:lnSpc>
                <a:spcPct val="115000"/>
              </a:lnSpc>
              <a:spcBef>
                <a:spcPts val="0"/>
              </a:spcBef>
              <a:spcAft>
                <a:spcPts val="0"/>
              </a:spcAft>
              <a:buClr>
                <a:srgbClr val="7F7F7F"/>
              </a:buClr>
              <a:buSzPts val="700"/>
              <a:buNone/>
            </a:pPr>
            <a:r>
              <a:rPr i="1" lang="en"/>
              <a:t>How do we define objects?</a:t>
            </a:r>
            <a:endParaRPr i="1"/>
          </a:p>
          <a:p>
            <a:pPr indent="0" lvl="0" marL="0" rtl="0" algn="just">
              <a:lnSpc>
                <a:spcPct val="115000"/>
              </a:lnSpc>
              <a:spcBef>
                <a:spcPts val="0"/>
              </a:spcBef>
              <a:spcAft>
                <a:spcPts val="0"/>
              </a:spcAft>
              <a:buClr>
                <a:srgbClr val="7F7F7F"/>
              </a:buClr>
              <a:buSzPts val="700"/>
              <a:buNone/>
            </a:pPr>
            <a:r>
              <a:t/>
            </a:r>
            <a:endParaRPr i="1"/>
          </a:p>
          <a:p>
            <a:pPr indent="0" lvl="0" marL="0" rtl="0" algn="just">
              <a:lnSpc>
                <a:spcPct val="115000"/>
              </a:lnSpc>
              <a:spcBef>
                <a:spcPts val="0"/>
              </a:spcBef>
              <a:spcAft>
                <a:spcPts val="0"/>
              </a:spcAft>
              <a:buClr>
                <a:srgbClr val="7F7F7F"/>
              </a:buClr>
              <a:buSzPts val="700"/>
              <a:buNone/>
            </a:pPr>
            <a:r>
              <a:rPr i="1" lang="en"/>
              <a:t>What curations can not easily be described?</a:t>
            </a:r>
            <a:endParaRPr i="1"/>
          </a:p>
        </p:txBody>
      </p:sp>
      <p:pic>
        <p:nvPicPr>
          <p:cNvPr id="585" name="Google Shape;585;p79"/>
          <p:cNvPicPr preferRelativeResize="0"/>
          <p:nvPr/>
        </p:nvPicPr>
        <p:blipFill rotWithShape="1">
          <a:blip r:embed="rId3">
            <a:alphaModFix/>
          </a:blip>
          <a:srcRect b="0" l="24977" r="48981" t="0"/>
          <a:stretch/>
        </p:blipFill>
        <p:spPr>
          <a:xfrm>
            <a:off x="0" y="515156"/>
            <a:ext cx="1607079" cy="4114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80"/>
          <p:cNvPicPr preferRelativeResize="0"/>
          <p:nvPr/>
        </p:nvPicPr>
        <p:blipFill rotWithShape="1">
          <a:blip r:embed="rId3">
            <a:alphaModFix/>
          </a:blip>
          <a:srcRect b="1955" l="2088" r="1199" t="2176"/>
          <a:stretch/>
        </p:blipFill>
        <p:spPr>
          <a:xfrm>
            <a:off x="641993" y="0"/>
            <a:ext cx="7860017" cy="51428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81"/>
          <p:cNvSpPr txBox="1"/>
          <p:nvPr>
            <p:ph idx="1" type="body"/>
          </p:nvPr>
        </p:nvSpPr>
        <p:spPr>
          <a:xfrm>
            <a:off x="2336583" y="378644"/>
            <a:ext cx="4470900" cy="6996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4300"/>
              <a:buNone/>
            </a:pPr>
            <a:r>
              <a:rPr lang="en"/>
              <a:t>Silicone Molds</a:t>
            </a:r>
            <a:endParaRPr>
              <a:latin typeface="Cormorant Garamond SemiBold"/>
              <a:ea typeface="Cormorant Garamond SemiBold"/>
              <a:cs typeface="Cormorant Garamond SemiBold"/>
              <a:sym typeface="Cormorant Garamond SemiBold"/>
            </a:endParaRPr>
          </a:p>
        </p:txBody>
      </p:sp>
      <p:pic>
        <p:nvPicPr>
          <p:cNvPr id="596" name="Google Shape;596;p81"/>
          <p:cNvPicPr preferRelativeResize="0"/>
          <p:nvPr/>
        </p:nvPicPr>
        <p:blipFill rotWithShape="1">
          <a:blip r:embed="rId3">
            <a:alphaModFix/>
          </a:blip>
          <a:srcRect b="15855" l="27303" r="29555" t="22114"/>
          <a:stretch/>
        </p:blipFill>
        <p:spPr>
          <a:xfrm>
            <a:off x="1230684" y="1334663"/>
            <a:ext cx="3342109" cy="3247932"/>
          </a:xfrm>
          <a:prstGeom prst="rect">
            <a:avLst/>
          </a:prstGeom>
          <a:noFill/>
          <a:ln>
            <a:noFill/>
          </a:ln>
        </p:spPr>
      </p:pic>
      <p:pic>
        <p:nvPicPr>
          <p:cNvPr id="597" name="Google Shape;597;p81"/>
          <p:cNvPicPr preferRelativeResize="0"/>
          <p:nvPr/>
        </p:nvPicPr>
        <p:blipFill rotWithShape="1">
          <a:blip r:embed="rId4">
            <a:alphaModFix/>
          </a:blip>
          <a:srcRect b="14760" l="27120" r="27120" t="18661"/>
          <a:stretch/>
        </p:blipFill>
        <p:spPr>
          <a:xfrm>
            <a:off x="4725716" y="1334663"/>
            <a:ext cx="3342106" cy="32479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82"/>
          <p:cNvSpPr txBox="1"/>
          <p:nvPr>
            <p:ph idx="1" type="body"/>
          </p:nvPr>
        </p:nvSpPr>
        <p:spPr>
          <a:xfrm>
            <a:off x="4636713" y="1159898"/>
            <a:ext cx="3909900" cy="699600"/>
          </a:xfrm>
          <a:prstGeom prst="rect">
            <a:avLst/>
          </a:prstGeom>
          <a:noFill/>
          <a:ln>
            <a:noFill/>
          </a:ln>
        </p:spPr>
        <p:txBody>
          <a:bodyPr anchorCtr="0" anchor="t" bIns="17125" lIns="34275" spcFirstLastPara="1" rIns="34275" wrap="square" tIns="17125">
            <a:noAutofit/>
          </a:bodyPr>
          <a:lstStyle/>
          <a:p>
            <a:pPr indent="0" lvl="0" marL="0" rtl="0" algn="r">
              <a:lnSpc>
                <a:spcPct val="100000"/>
              </a:lnSpc>
              <a:spcBef>
                <a:spcPts val="0"/>
              </a:spcBef>
              <a:spcAft>
                <a:spcPts val="0"/>
              </a:spcAft>
              <a:buClr>
                <a:srgbClr val="744C34"/>
              </a:buClr>
              <a:buSzPts val="4300"/>
              <a:buNone/>
            </a:pPr>
            <a:r>
              <a:rPr lang="en"/>
              <a:t>ACTUATORS</a:t>
            </a:r>
            <a:endParaRPr/>
          </a:p>
        </p:txBody>
      </p:sp>
      <p:sp>
        <p:nvSpPr>
          <p:cNvPr id="603" name="Google Shape;603;p82"/>
          <p:cNvSpPr/>
          <p:nvPr/>
        </p:nvSpPr>
        <p:spPr>
          <a:xfrm>
            <a:off x="909972" y="2634498"/>
            <a:ext cx="1778100" cy="1733700"/>
          </a:xfrm>
          <a:prstGeom prst="rect">
            <a:avLst/>
          </a:prstGeom>
          <a:solidFill>
            <a:srgbClr val="744C34"/>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Work Sans"/>
              <a:ea typeface="Work Sans"/>
              <a:cs typeface="Work Sans"/>
              <a:sym typeface="Work Sans"/>
            </a:endParaRPr>
          </a:p>
        </p:txBody>
      </p:sp>
      <p:pic>
        <p:nvPicPr>
          <p:cNvPr id="604" name="Google Shape;604;p82"/>
          <p:cNvPicPr preferRelativeResize="0"/>
          <p:nvPr>
            <p:ph idx="3" type="pic"/>
          </p:nvPr>
        </p:nvPicPr>
        <p:blipFill rotWithShape="1">
          <a:blip r:embed="rId3">
            <a:alphaModFix/>
          </a:blip>
          <a:srcRect b="15109" l="0" r="0" t="15102"/>
          <a:stretch/>
        </p:blipFill>
        <p:spPr>
          <a:xfrm>
            <a:off x="2858612" y="2634498"/>
            <a:ext cx="3726900" cy="1733700"/>
          </a:xfrm>
          <a:prstGeom prst="rect">
            <a:avLst/>
          </a:prstGeom>
          <a:solidFill>
            <a:srgbClr val="BBD6EE"/>
          </a:solidFill>
          <a:ln>
            <a:noFill/>
          </a:ln>
        </p:spPr>
      </p:pic>
      <p:pic>
        <p:nvPicPr>
          <p:cNvPr id="605" name="Google Shape;605;p82"/>
          <p:cNvPicPr preferRelativeResize="0"/>
          <p:nvPr/>
        </p:nvPicPr>
        <p:blipFill rotWithShape="1">
          <a:blip r:embed="rId4">
            <a:alphaModFix/>
          </a:blip>
          <a:srcRect b="8644" l="31654" r="10655" t="8635"/>
          <a:stretch/>
        </p:blipFill>
        <p:spPr>
          <a:xfrm>
            <a:off x="6755889" y="2634497"/>
            <a:ext cx="1778055" cy="1733850"/>
          </a:xfrm>
          <a:prstGeom prst="rect">
            <a:avLst/>
          </a:prstGeom>
          <a:noFill/>
          <a:ln>
            <a:noFill/>
          </a:ln>
        </p:spPr>
      </p:pic>
      <p:pic>
        <p:nvPicPr>
          <p:cNvPr id="606" name="Google Shape;606;p82"/>
          <p:cNvPicPr preferRelativeResize="0"/>
          <p:nvPr/>
        </p:nvPicPr>
        <p:blipFill rotWithShape="1">
          <a:blip r:embed="rId5">
            <a:alphaModFix/>
          </a:blip>
          <a:srcRect b="12176" l="0" r="0" t="17440"/>
          <a:stretch/>
        </p:blipFill>
        <p:spPr>
          <a:xfrm>
            <a:off x="909969" y="740213"/>
            <a:ext cx="3739206" cy="1733848"/>
          </a:xfrm>
          <a:prstGeom prst="rect">
            <a:avLst/>
          </a:prstGeom>
          <a:noFill/>
          <a:ln>
            <a:noFill/>
          </a:ln>
        </p:spPr>
      </p:pic>
      <p:pic>
        <p:nvPicPr>
          <p:cNvPr id="607" name="Google Shape;607;p82"/>
          <p:cNvPicPr preferRelativeResize="0"/>
          <p:nvPr/>
        </p:nvPicPr>
        <p:blipFill rotWithShape="1">
          <a:blip r:embed="rId6">
            <a:alphaModFix/>
          </a:blip>
          <a:srcRect b="13763" l="0" r="0" t="15689"/>
          <a:stretch/>
        </p:blipFill>
        <p:spPr>
          <a:xfrm>
            <a:off x="2857728" y="2634497"/>
            <a:ext cx="3726750" cy="17338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83"/>
          <p:cNvSpPr txBox="1"/>
          <p:nvPr>
            <p:ph idx="1" type="body"/>
          </p:nvPr>
        </p:nvSpPr>
        <p:spPr>
          <a:xfrm>
            <a:off x="889281" y="380490"/>
            <a:ext cx="2741400" cy="13614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rPr lang="en"/>
              <a:t>Designs</a:t>
            </a:r>
            <a:endParaRPr/>
          </a:p>
        </p:txBody>
      </p:sp>
      <p:pic>
        <p:nvPicPr>
          <p:cNvPr id="614" name="Google Shape;614;p83"/>
          <p:cNvPicPr preferRelativeResize="0"/>
          <p:nvPr/>
        </p:nvPicPr>
        <p:blipFill rotWithShape="1">
          <a:blip r:embed="rId3">
            <a:alphaModFix/>
          </a:blip>
          <a:srcRect b="2550" l="2625" r="1918" t="3349"/>
          <a:stretch/>
        </p:blipFill>
        <p:spPr>
          <a:xfrm>
            <a:off x="1023012" y="1582894"/>
            <a:ext cx="2993465" cy="2856112"/>
          </a:xfrm>
          <a:prstGeom prst="rect">
            <a:avLst/>
          </a:prstGeom>
          <a:noFill/>
          <a:ln>
            <a:noFill/>
          </a:ln>
        </p:spPr>
      </p:pic>
      <p:pic>
        <p:nvPicPr>
          <p:cNvPr id="615" name="Google Shape;615;p83"/>
          <p:cNvPicPr preferRelativeResize="0"/>
          <p:nvPr/>
        </p:nvPicPr>
        <p:blipFill rotWithShape="1">
          <a:blip r:embed="rId4">
            <a:alphaModFix/>
          </a:blip>
          <a:srcRect b="0" l="0" r="2238" t="0"/>
          <a:stretch/>
        </p:blipFill>
        <p:spPr>
          <a:xfrm>
            <a:off x="4929375" y="1582889"/>
            <a:ext cx="3191610" cy="28564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84"/>
          <p:cNvSpPr txBox="1"/>
          <p:nvPr>
            <p:ph idx="3" type="body"/>
          </p:nvPr>
        </p:nvSpPr>
        <p:spPr>
          <a:xfrm>
            <a:off x="946780" y="817781"/>
            <a:ext cx="6483300" cy="3457800"/>
          </a:xfrm>
          <a:prstGeom prst="rect">
            <a:avLst/>
          </a:prstGeom>
        </p:spPr>
        <p:txBody>
          <a:bodyPr anchorCtr="0" anchor="t" bIns="17125" lIns="34275" spcFirstLastPara="1" rIns="34275" wrap="square" tIns="17125">
            <a:noAutofit/>
          </a:bodyPr>
          <a:lstStyle/>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Gardiner, Joey. “City-Dwellers Are Prone to Depression – Are High-Rises to Blame?” </a:t>
            </a:r>
            <a:r>
              <a:rPr i="1" lang="en" sz="900">
                <a:solidFill>
                  <a:srgbClr val="000000"/>
                </a:solidFill>
                <a:latin typeface="Cormorant"/>
                <a:ea typeface="Cormorant"/>
                <a:cs typeface="Cormorant"/>
                <a:sym typeface="Cormorant"/>
              </a:rPr>
              <a:t>The Guardian</a:t>
            </a:r>
            <a:r>
              <a:rPr lang="en" sz="900">
                <a:solidFill>
                  <a:srgbClr val="000000"/>
                </a:solidFill>
                <a:latin typeface="Cormorant"/>
                <a:ea typeface="Cormorant"/>
                <a:cs typeface="Cormorant"/>
                <a:sym typeface="Cormorant"/>
              </a:rPr>
              <a:t>, Guardian News and Media, 16 Mar. 2017, www.theguardian.com/sustainable-business/2017/mar/16/cities-depression-stress-mental-health-high-rises-urban-design-london-toronto.</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Bond, Michael. “The Hidden Ways That Architecture Affects How You Feel.” </a:t>
            </a:r>
            <a:r>
              <a:rPr i="1" lang="en" sz="900">
                <a:solidFill>
                  <a:srgbClr val="000000"/>
                </a:solidFill>
                <a:latin typeface="Cormorant"/>
                <a:ea typeface="Cormorant"/>
                <a:cs typeface="Cormorant"/>
                <a:sym typeface="Cormorant"/>
              </a:rPr>
              <a:t>BBC Future</a:t>
            </a:r>
            <a:r>
              <a:rPr lang="en" sz="900">
                <a:solidFill>
                  <a:srgbClr val="000000"/>
                </a:solidFill>
                <a:latin typeface="Cormorant"/>
                <a:ea typeface="Cormorant"/>
                <a:cs typeface="Cormorant"/>
                <a:sym typeface="Cormorant"/>
              </a:rPr>
              <a:t>, BBC, 5 June 2017, www.bbc.com/future/article/20170605-the-psychology-behind-your-citys-design.</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chemeClr val="dk1"/>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chemeClr val="dk1"/>
                </a:solidFill>
                <a:latin typeface="Cormorant"/>
                <a:ea typeface="Cormorant"/>
                <a:cs typeface="Cormorant"/>
                <a:sym typeface="Cormorant"/>
              </a:rPr>
              <a:t>Reynolds, Emily. “Could Bad Buildings Damage Your Mental Health?” </a:t>
            </a:r>
            <a:r>
              <a:rPr i="1" lang="en" sz="900">
                <a:solidFill>
                  <a:schemeClr val="dk1"/>
                </a:solidFill>
                <a:latin typeface="Cormorant"/>
                <a:ea typeface="Cormorant"/>
                <a:cs typeface="Cormorant"/>
                <a:sym typeface="Cormorant"/>
              </a:rPr>
              <a:t>The Guardian</a:t>
            </a:r>
            <a:r>
              <a:rPr lang="en" sz="900">
                <a:solidFill>
                  <a:schemeClr val="dk1"/>
                </a:solidFill>
                <a:latin typeface="Cormorant"/>
                <a:ea typeface="Cormorant"/>
                <a:cs typeface="Cormorant"/>
                <a:sym typeface="Cormorant"/>
              </a:rPr>
              <a:t>, Guardian News and Media, 16 Sept. 2016, www.theguardian.com/cities/2016/sep/16/bad-buildings-damage-mental-health-research-anxiety-depression.</a:t>
            </a:r>
            <a:endParaRPr sz="900">
              <a:solidFill>
                <a:schemeClr val="dk1"/>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chemeClr val="dk1"/>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chemeClr val="dk1"/>
                </a:solidFill>
                <a:latin typeface="Cormorant"/>
                <a:ea typeface="Cormorant"/>
                <a:cs typeface="Cormorant"/>
                <a:sym typeface="Cormorant"/>
              </a:rPr>
              <a:t>“How School Design and Architecture Can Impact Students' Mental Health.” </a:t>
            </a:r>
            <a:r>
              <a:rPr i="1" lang="en" sz="900">
                <a:solidFill>
                  <a:schemeClr val="dk1"/>
                </a:solidFill>
                <a:latin typeface="Cormorant"/>
                <a:ea typeface="Cormorant"/>
                <a:cs typeface="Cormorant"/>
                <a:sym typeface="Cormorant"/>
              </a:rPr>
              <a:t>LAN Associates</a:t>
            </a:r>
            <a:r>
              <a:rPr lang="en" sz="900">
                <a:solidFill>
                  <a:schemeClr val="dk1"/>
                </a:solidFill>
                <a:latin typeface="Cormorant"/>
                <a:ea typeface="Cormorant"/>
                <a:cs typeface="Cormorant"/>
                <a:sym typeface="Cormorant"/>
              </a:rPr>
              <a:t>, 20 Jan. 2020, lanassociates.com/news/how-school-design-and-architecture-can-impact-students-mental-health.</a:t>
            </a:r>
            <a:endParaRPr sz="900">
              <a:solidFill>
                <a:schemeClr val="dk1"/>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chemeClr val="dk1"/>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chemeClr val="dk1"/>
                </a:solidFill>
                <a:latin typeface="Cormorant"/>
                <a:ea typeface="Cormorant"/>
                <a:cs typeface="Cormorant"/>
                <a:sym typeface="Cormorant"/>
              </a:rPr>
              <a:t>Frieden, Joyce. “Can Prison Design Affect Inmates' Mental Health Outcomes?” </a:t>
            </a:r>
            <a:r>
              <a:rPr i="1" lang="en" sz="900">
                <a:solidFill>
                  <a:schemeClr val="dk1"/>
                </a:solidFill>
                <a:latin typeface="Cormorant"/>
                <a:ea typeface="Cormorant"/>
                <a:cs typeface="Cormorant"/>
                <a:sym typeface="Cormorant"/>
              </a:rPr>
              <a:t>Medical News and Free CME Online</a:t>
            </a:r>
            <a:r>
              <a:rPr lang="en" sz="900">
                <a:solidFill>
                  <a:schemeClr val="dk1"/>
                </a:solidFill>
                <a:latin typeface="Cormorant"/>
                <a:ea typeface="Cormorant"/>
                <a:cs typeface="Cormorant"/>
                <a:sym typeface="Cormorant"/>
              </a:rPr>
              <a:t>, MedpageToday, 7 July 2020, www.medpagetoday.com/meetingcoverage/aapl/76054.</a:t>
            </a:r>
            <a:endParaRPr sz="900">
              <a:solidFill>
                <a:schemeClr val="dk1"/>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chemeClr val="dk1"/>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chemeClr val="dk1"/>
                </a:solidFill>
                <a:latin typeface="Cormorant"/>
                <a:ea typeface="Cormorant"/>
                <a:cs typeface="Cormorant"/>
                <a:sym typeface="Cormorant"/>
              </a:rPr>
              <a:t>Yildirim, K., et al. “Effects of Indoor Color on Mood and Cognitive Performance.” </a:t>
            </a:r>
            <a:r>
              <a:rPr i="1" lang="en" sz="900">
                <a:solidFill>
                  <a:schemeClr val="dk1"/>
                </a:solidFill>
                <a:latin typeface="Cormorant"/>
                <a:ea typeface="Cormorant"/>
                <a:cs typeface="Cormorant"/>
                <a:sym typeface="Cormorant"/>
              </a:rPr>
              <a:t>Building and Environment</a:t>
            </a:r>
            <a:r>
              <a:rPr lang="en" sz="900">
                <a:solidFill>
                  <a:schemeClr val="dk1"/>
                </a:solidFill>
                <a:latin typeface="Cormorant"/>
                <a:ea typeface="Cormorant"/>
                <a:cs typeface="Cormorant"/>
                <a:sym typeface="Cormorant"/>
              </a:rPr>
              <a:t>, Pergamon, 4 Oct. 2006, www.sciencedirect.com/science/article/abs/pii/S0360132306002289.</a:t>
            </a:r>
            <a:endParaRPr sz="900">
              <a:solidFill>
                <a:schemeClr val="dk1"/>
              </a:solidFill>
              <a:latin typeface="Cormorant"/>
              <a:ea typeface="Cormorant"/>
              <a:cs typeface="Cormorant"/>
              <a:sym typeface="Cormorant"/>
            </a:endParaRPr>
          </a:p>
          <a:p>
            <a:pPr indent="0" lvl="0" marL="0" rtl="0" algn="l">
              <a:spcBef>
                <a:spcPts val="700"/>
              </a:spcBef>
              <a:spcAft>
                <a:spcPts val="0"/>
              </a:spcAft>
              <a:buNone/>
            </a:pPr>
            <a:r>
              <a:t/>
            </a:r>
            <a:endParaRPr sz="900">
              <a:solidFill>
                <a:srgbClr val="000000"/>
              </a:solidFill>
              <a:latin typeface="Cormorant"/>
              <a:ea typeface="Cormorant"/>
              <a:cs typeface="Cormorant"/>
              <a:sym typeface="Cormorant"/>
            </a:endParaRPr>
          </a:p>
        </p:txBody>
      </p:sp>
      <p:sp>
        <p:nvSpPr>
          <p:cNvPr id="622" name="Google Shape;622;p84"/>
          <p:cNvSpPr txBox="1"/>
          <p:nvPr>
            <p:ph idx="4" type="body"/>
          </p:nvPr>
        </p:nvSpPr>
        <p:spPr>
          <a:xfrm rot="-5400000">
            <a:off x="5611181" y="2286463"/>
            <a:ext cx="6268200" cy="2019300"/>
          </a:xfrm>
          <a:prstGeom prst="rect">
            <a:avLst/>
          </a:prstGeom>
        </p:spPr>
        <p:txBody>
          <a:bodyPr anchorCtr="0" anchor="t" bIns="17125" lIns="34275" spcFirstLastPara="1" rIns="34275" wrap="square" tIns="17125">
            <a:noAutofit/>
          </a:bodyPr>
          <a:lstStyle/>
          <a:p>
            <a:pPr indent="0" lvl="0" marL="0" rtl="0" algn="r">
              <a:spcBef>
                <a:spcPts val="700"/>
              </a:spcBef>
              <a:spcAft>
                <a:spcPts val="0"/>
              </a:spcAft>
              <a:buNone/>
            </a:pPr>
            <a:r>
              <a:rPr lang="en" sz="9400"/>
              <a:t>Citations</a:t>
            </a:r>
            <a:endParaRPr sz="9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85"/>
          <p:cNvSpPr txBox="1"/>
          <p:nvPr>
            <p:ph idx="3" type="body"/>
          </p:nvPr>
        </p:nvSpPr>
        <p:spPr>
          <a:xfrm>
            <a:off x="946780" y="817781"/>
            <a:ext cx="6483300" cy="3457800"/>
          </a:xfrm>
          <a:prstGeom prst="rect">
            <a:avLst/>
          </a:prstGeom>
        </p:spPr>
        <p:txBody>
          <a:bodyPr anchorCtr="0" anchor="t" bIns="17125" lIns="34275" spcFirstLastPara="1" rIns="34275" wrap="square" tIns="17125">
            <a:noAutofit/>
          </a:bodyPr>
          <a:lstStyle/>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“How the City Affects Mental Health.” </a:t>
            </a:r>
            <a:r>
              <a:rPr i="1" lang="en" sz="900">
                <a:solidFill>
                  <a:srgbClr val="000000"/>
                </a:solidFill>
                <a:latin typeface="Cormorant"/>
                <a:ea typeface="Cormorant"/>
                <a:cs typeface="Cormorant"/>
                <a:sym typeface="Cormorant"/>
              </a:rPr>
              <a:t>Centre for Urban Design and Mental Health</a:t>
            </a:r>
            <a:r>
              <a:rPr lang="en" sz="900">
                <a:solidFill>
                  <a:srgbClr val="000000"/>
                </a:solidFill>
                <a:latin typeface="Cormorant"/>
                <a:ea typeface="Cormorant"/>
                <a:cs typeface="Cormorant"/>
                <a:sym typeface="Cormorant"/>
              </a:rPr>
              <a:t>, www.urbandesignmentalhealth.com/how-the-city-affects-mental-health.html.</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Kohll, Alan. “New Study Shows Correlation Between Employee Engagement And The Long-Lost Lunch Break.” </a:t>
            </a:r>
            <a:r>
              <a:rPr i="1" lang="en" sz="900">
                <a:solidFill>
                  <a:srgbClr val="000000"/>
                </a:solidFill>
                <a:latin typeface="Cormorant"/>
                <a:ea typeface="Cormorant"/>
                <a:cs typeface="Cormorant"/>
                <a:sym typeface="Cormorant"/>
              </a:rPr>
              <a:t>Forbes</a:t>
            </a:r>
            <a:r>
              <a:rPr lang="en" sz="900">
                <a:solidFill>
                  <a:srgbClr val="000000"/>
                </a:solidFill>
                <a:latin typeface="Cormorant"/>
                <a:ea typeface="Cormorant"/>
                <a:cs typeface="Cormorant"/>
                <a:sym typeface="Cormorant"/>
              </a:rPr>
              <a:t>, Forbes Magazine, 30 May 2018, www.forbes.com/sites/alankohll/2018/05/29/new-study-shows-correlation-between-employee-engagement-and-the-long-lost-lunch-break/#4942773c4efc.</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Anderson, Julie. “The Impact of Sensory-Based Movement Activities on Students in General Education.” </a:t>
            </a:r>
            <a:r>
              <a:rPr i="1" lang="en" sz="900">
                <a:solidFill>
                  <a:srgbClr val="000000"/>
                </a:solidFill>
                <a:latin typeface="Cormorant"/>
                <a:ea typeface="Cormorant"/>
                <a:cs typeface="Cormorant"/>
                <a:sym typeface="Cormorant"/>
              </a:rPr>
              <a:t>Sound Ideas</a:t>
            </a:r>
            <a:r>
              <a:rPr lang="en" sz="900">
                <a:solidFill>
                  <a:srgbClr val="000000"/>
                </a:solidFill>
                <a:latin typeface="Cormorant"/>
                <a:ea typeface="Cormorant"/>
                <a:cs typeface="Cormorant"/>
                <a:sym typeface="Cormorant"/>
              </a:rPr>
              <a:t>, University of Puget Sound, July 2016, soundideas.pugetsound.edu/cgi/viewcontent.cgi?article=1001&amp;context=drot_theses.</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Ellard, Colin. “Why Boring Streets Make Pedestrians Stressed and Unhappy – Colin Ellard: Aeon Essays.” </a:t>
            </a:r>
            <a:r>
              <a:rPr i="1" lang="en" sz="900">
                <a:solidFill>
                  <a:srgbClr val="000000"/>
                </a:solidFill>
                <a:latin typeface="Cormorant"/>
                <a:ea typeface="Cormorant"/>
                <a:cs typeface="Cormorant"/>
                <a:sym typeface="Cormorant"/>
              </a:rPr>
              <a:t>Aeon</a:t>
            </a:r>
            <a:r>
              <a:rPr lang="en" sz="900">
                <a:solidFill>
                  <a:srgbClr val="000000"/>
                </a:solidFill>
                <a:latin typeface="Cormorant"/>
                <a:ea typeface="Cormorant"/>
                <a:cs typeface="Cormorant"/>
                <a:sym typeface="Cormorant"/>
              </a:rPr>
              <a:t>, Aeon Media Group, 8 July 2020, aeon.co/essays/why-boring-streets-make-pedestrians-stressed-and-unhappy.</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Valverde, Isabel. “Senses Places: Soma-Tech Mixed-Reality Participatory Performance Installation/Environment.” </a:t>
            </a:r>
            <a:r>
              <a:rPr i="1" lang="en" sz="900">
                <a:solidFill>
                  <a:srgbClr val="000000"/>
                </a:solidFill>
                <a:latin typeface="Cormorant"/>
                <a:ea typeface="Cormorant"/>
                <a:cs typeface="Cormorant"/>
                <a:sym typeface="Cormorant"/>
              </a:rPr>
              <a:t>ACM Digital Library</a:t>
            </a:r>
            <a:r>
              <a:rPr lang="en" sz="900">
                <a:solidFill>
                  <a:srgbClr val="000000"/>
                </a:solidFill>
                <a:latin typeface="Cormorant"/>
                <a:ea typeface="Cormorant"/>
                <a:cs typeface="Cormorant"/>
                <a:sym typeface="Cormorant"/>
              </a:rPr>
              <a:t>, 1 Sept. 2017, dl.acm.org/doi/abs/10.1145/3106548.3106613.</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400"/>
              </a:spcAft>
              <a:buNone/>
            </a:pPr>
            <a:r>
              <a:t/>
            </a:r>
            <a:endParaRPr sz="900">
              <a:solidFill>
                <a:srgbClr val="000000"/>
              </a:solidFill>
              <a:latin typeface="Cormorant"/>
              <a:ea typeface="Cormorant"/>
              <a:cs typeface="Cormorant"/>
              <a:sym typeface="Cormorant"/>
            </a:endParaRPr>
          </a:p>
        </p:txBody>
      </p:sp>
      <p:sp>
        <p:nvSpPr>
          <p:cNvPr id="629" name="Google Shape;629;p85"/>
          <p:cNvSpPr txBox="1"/>
          <p:nvPr>
            <p:ph idx="4" type="body"/>
          </p:nvPr>
        </p:nvSpPr>
        <p:spPr>
          <a:xfrm rot="-5400000">
            <a:off x="5611181" y="2286463"/>
            <a:ext cx="6268200" cy="2019300"/>
          </a:xfrm>
          <a:prstGeom prst="rect">
            <a:avLst/>
          </a:prstGeom>
        </p:spPr>
        <p:txBody>
          <a:bodyPr anchorCtr="0" anchor="t" bIns="17125" lIns="34275" spcFirstLastPara="1" rIns="34275" wrap="square" tIns="17125">
            <a:noAutofit/>
          </a:bodyPr>
          <a:lstStyle/>
          <a:p>
            <a:pPr indent="0" lvl="0" marL="0" rtl="0" algn="r">
              <a:spcBef>
                <a:spcPts val="700"/>
              </a:spcBef>
              <a:spcAft>
                <a:spcPts val="0"/>
              </a:spcAft>
              <a:buNone/>
            </a:pPr>
            <a:r>
              <a:rPr lang="en" sz="9400"/>
              <a:t>Citations</a:t>
            </a:r>
            <a:endParaRPr sz="9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8"/>
          <p:cNvSpPr txBox="1"/>
          <p:nvPr>
            <p:ph idx="12" type="sldNum"/>
          </p:nvPr>
        </p:nvSpPr>
        <p:spPr>
          <a:xfrm rot="-5400000">
            <a:off x="-42640" y="2403983"/>
            <a:ext cx="788700" cy="204900"/>
          </a:xfrm>
          <a:prstGeom prst="rect">
            <a:avLst/>
          </a:prstGeom>
          <a:noFill/>
          <a:ln>
            <a:noFill/>
          </a:ln>
        </p:spPr>
        <p:txBody>
          <a:bodyPr anchorCtr="0" anchor="t" bIns="17125" lIns="34275" spcFirstLastPara="1" rIns="34275" wrap="square" tIns="17125">
            <a:noAutofit/>
          </a:bodyPr>
          <a:lstStyle/>
          <a:p>
            <a:pPr indent="0" lvl="0" marL="0" rtl="0" algn="ctr">
              <a:lnSpc>
                <a:spcPct val="150000"/>
              </a:lnSpc>
              <a:spcBef>
                <a:spcPts val="0"/>
              </a:spcBef>
              <a:spcAft>
                <a:spcPts val="0"/>
              </a:spcAft>
              <a:buNone/>
            </a:pPr>
            <a:r>
              <a:t/>
            </a:r>
            <a:endParaRPr/>
          </a:p>
          <a:p>
            <a:pPr indent="0" lvl="0" marL="0" rtl="0" algn="ctr">
              <a:lnSpc>
                <a:spcPct val="150000"/>
              </a:lnSpc>
              <a:spcBef>
                <a:spcPts val="0"/>
              </a:spcBef>
              <a:spcAft>
                <a:spcPts val="0"/>
              </a:spcAft>
              <a:buNone/>
            </a:pPr>
            <a:r>
              <a:t/>
            </a:r>
            <a:endParaRPr/>
          </a:p>
        </p:txBody>
      </p:sp>
      <p:sp>
        <p:nvSpPr>
          <p:cNvPr id="459" name="Google Shape;459;p68"/>
          <p:cNvSpPr txBox="1"/>
          <p:nvPr>
            <p:ph idx="1" type="body"/>
          </p:nvPr>
        </p:nvSpPr>
        <p:spPr>
          <a:xfrm>
            <a:off x="1024754" y="3794484"/>
            <a:ext cx="8349600" cy="2019600"/>
          </a:xfrm>
          <a:prstGeom prst="rect">
            <a:avLst/>
          </a:prstGeom>
          <a:noFill/>
          <a:ln>
            <a:noFill/>
          </a:ln>
        </p:spPr>
        <p:txBody>
          <a:bodyPr anchorCtr="0" anchor="t" bIns="17125" lIns="34275" spcFirstLastPara="1" rIns="34275" wrap="square" tIns="17125">
            <a:noAutofit/>
          </a:bodyPr>
          <a:lstStyle/>
          <a:p>
            <a:pPr indent="0" lvl="0" marL="0" rtl="0" algn="r">
              <a:lnSpc>
                <a:spcPct val="100000"/>
              </a:lnSpc>
              <a:spcBef>
                <a:spcPts val="0"/>
              </a:spcBef>
              <a:spcAft>
                <a:spcPts val="0"/>
              </a:spcAft>
              <a:buClr>
                <a:srgbClr val="744C34"/>
              </a:buClr>
              <a:buSzPts val="12900"/>
              <a:buNone/>
            </a:pPr>
            <a:r>
              <a:rPr lang="en"/>
              <a:t>TRAINS</a:t>
            </a:r>
            <a:endParaRPr/>
          </a:p>
        </p:txBody>
      </p:sp>
      <p:sp>
        <p:nvSpPr>
          <p:cNvPr id="460" name="Google Shape;460;p68"/>
          <p:cNvSpPr txBox="1"/>
          <p:nvPr>
            <p:ph idx="5" type="body"/>
          </p:nvPr>
        </p:nvSpPr>
        <p:spPr>
          <a:xfrm>
            <a:off x="1024754" y="1373531"/>
            <a:ext cx="2221800" cy="555600"/>
          </a:xfrm>
          <a:prstGeom prst="rect">
            <a:avLst/>
          </a:prstGeom>
          <a:noFill/>
          <a:ln>
            <a:noFill/>
          </a:ln>
        </p:spPr>
        <p:txBody>
          <a:bodyPr anchorCtr="0" anchor="t" bIns="17125" lIns="34275" spcFirstLastPara="1" rIns="34275" wrap="square" tIns="17125">
            <a:noAutofit/>
          </a:bodyPr>
          <a:lstStyle/>
          <a:p>
            <a:pPr indent="0" lvl="0" marL="0" rtl="0" algn="just">
              <a:lnSpc>
                <a:spcPct val="150000"/>
              </a:lnSpc>
              <a:spcBef>
                <a:spcPts val="0"/>
              </a:spcBef>
              <a:spcAft>
                <a:spcPts val="0"/>
              </a:spcAft>
              <a:buClr>
                <a:srgbClr val="7F7F7F"/>
              </a:buClr>
              <a:buSzPts val="700"/>
              <a:buNone/>
            </a:pPr>
            <a:r>
              <a:rPr lang="en" sz="800">
                <a:solidFill>
                  <a:srgbClr val="222222"/>
                </a:solidFill>
                <a:highlight>
                  <a:srgbClr val="FFFFFF"/>
                </a:highlight>
              </a:rPr>
              <a:t>The realization that each passerby has a life as vivid and complex as your own.</a:t>
            </a:r>
            <a:endParaRPr sz="800"/>
          </a:p>
        </p:txBody>
      </p:sp>
      <p:sp>
        <p:nvSpPr>
          <p:cNvPr id="461" name="Google Shape;461;p68"/>
          <p:cNvSpPr txBox="1"/>
          <p:nvPr>
            <p:ph idx="6" type="body"/>
          </p:nvPr>
        </p:nvSpPr>
        <p:spPr>
          <a:xfrm>
            <a:off x="981897" y="713176"/>
            <a:ext cx="2629800" cy="5898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744C34"/>
              </a:buClr>
              <a:buSzPts val="3600"/>
              <a:buNone/>
            </a:pPr>
            <a:r>
              <a:rPr lang="en"/>
              <a:t>SONDER</a:t>
            </a:r>
            <a:endParaRPr>
              <a:latin typeface="Cormorant Garamond SemiBold"/>
              <a:ea typeface="Cormorant Garamond SemiBold"/>
              <a:cs typeface="Cormorant Garamond SemiBold"/>
              <a:sym typeface="Cormorant Garamond SemiBold"/>
            </a:endParaRPr>
          </a:p>
        </p:txBody>
      </p:sp>
      <p:pic>
        <p:nvPicPr>
          <p:cNvPr id="462" name="Google Shape;462;p68"/>
          <p:cNvPicPr preferRelativeResize="0"/>
          <p:nvPr/>
        </p:nvPicPr>
        <p:blipFill rotWithShape="1">
          <a:blip r:embed="rId3">
            <a:alphaModFix/>
          </a:blip>
          <a:srcRect b="0" l="0" r="0" t="6076"/>
          <a:stretch/>
        </p:blipFill>
        <p:spPr>
          <a:xfrm>
            <a:off x="6516961" y="0"/>
            <a:ext cx="2627041" cy="1644740"/>
          </a:xfrm>
          <a:prstGeom prst="rect">
            <a:avLst/>
          </a:prstGeom>
          <a:noFill/>
          <a:ln>
            <a:noFill/>
          </a:ln>
        </p:spPr>
      </p:pic>
      <p:pic>
        <p:nvPicPr>
          <p:cNvPr id="463" name="Google Shape;463;p68"/>
          <p:cNvPicPr preferRelativeResize="0"/>
          <p:nvPr/>
        </p:nvPicPr>
        <p:blipFill rotWithShape="1">
          <a:blip r:embed="rId4">
            <a:alphaModFix/>
          </a:blip>
          <a:srcRect b="7522" l="0" r="2553" t="19654"/>
          <a:stretch/>
        </p:blipFill>
        <p:spPr>
          <a:xfrm>
            <a:off x="4069176" y="846497"/>
            <a:ext cx="5074825" cy="2666398"/>
          </a:xfrm>
          <a:prstGeom prst="rect">
            <a:avLst/>
          </a:prstGeom>
          <a:noFill/>
          <a:ln>
            <a:noFill/>
          </a:ln>
        </p:spPr>
      </p:pic>
      <p:pic>
        <p:nvPicPr>
          <p:cNvPr id="464" name="Google Shape;464;p68"/>
          <p:cNvPicPr preferRelativeResize="0"/>
          <p:nvPr/>
        </p:nvPicPr>
        <p:blipFill>
          <a:blip r:embed="rId5">
            <a:alphaModFix/>
          </a:blip>
          <a:stretch>
            <a:fillRect/>
          </a:stretch>
        </p:blipFill>
        <p:spPr>
          <a:xfrm>
            <a:off x="0" y="3498759"/>
            <a:ext cx="2923603" cy="16445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86"/>
          <p:cNvSpPr txBox="1"/>
          <p:nvPr>
            <p:ph idx="3" type="body"/>
          </p:nvPr>
        </p:nvSpPr>
        <p:spPr>
          <a:xfrm>
            <a:off x="946780" y="817781"/>
            <a:ext cx="6483300" cy="3457800"/>
          </a:xfrm>
          <a:prstGeom prst="rect">
            <a:avLst/>
          </a:prstGeom>
        </p:spPr>
        <p:txBody>
          <a:bodyPr anchorCtr="0" anchor="t" bIns="17125" lIns="34275" spcFirstLastPara="1" rIns="34275" wrap="square" tIns="17125">
            <a:noAutofit/>
          </a:bodyPr>
          <a:lstStyle/>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Loke, Lian. “Bodily Experience and Imagination: Designing Ritual Interactions for Participatory Live-Art Contexts.” </a:t>
            </a:r>
            <a:r>
              <a:rPr i="1" lang="en" sz="900">
                <a:solidFill>
                  <a:srgbClr val="000000"/>
                </a:solidFill>
                <a:latin typeface="Cormorant"/>
                <a:ea typeface="Cormorant"/>
                <a:cs typeface="Cormorant"/>
                <a:sym typeface="Cormorant"/>
              </a:rPr>
              <a:t>ACM Digital Library</a:t>
            </a:r>
            <a:r>
              <a:rPr lang="en" sz="900">
                <a:solidFill>
                  <a:srgbClr val="000000"/>
                </a:solidFill>
                <a:latin typeface="Cormorant"/>
                <a:ea typeface="Cormorant"/>
                <a:cs typeface="Cormorant"/>
                <a:sym typeface="Cormorant"/>
              </a:rPr>
              <a:t>, June 2012, dl.acm.org/doi/10.1145/2317956.2318073.</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Veronesi, Francesca. “Curating the Sensorial: Digital Mediation and Social Engagement with Place, Objects and Intangible Heritage.” </a:t>
            </a:r>
            <a:r>
              <a:rPr i="1" lang="en" sz="900">
                <a:solidFill>
                  <a:srgbClr val="000000"/>
                </a:solidFill>
                <a:latin typeface="Cormorant"/>
                <a:ea typeface="Cormorant"/>
                <a:cs typeface="Cormorant"/>
                <a:sym typeface="Cormorant"/>
              </a:rPr>
              <a:t>Academia.edu</a:t>
            </a:r>
            <a:r>
              <a:rPr lang="en" sz="900">
                <a:solidFill>
                  <a:srgbClr val="000000"/>
                </a:solidFill>
                <a:latin typeface="Cormorant"/>
                <a:ea typeface="Cormorant"/>
                <a:cs typeface="Cormorant"/>
                <a:sym typeface="Cormorant"/>
              </a:rPr>
              <a:t>, 2013, www.academia.edu/20056677/Curating_the_sensorial_digital_mediation_and_social_engagement_with_place_objects_and_intangible_heritage.</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Hutson, Matthew. “Beyond the Five Senses.” </a:t>
            </a:r>
            <a:r>
              <a:rPr i="1" lang="en" sz="900">
                <a:solidFill>
                  <a:srgbClr val="000000"/>
                </a:solidFill>
                <a:latin typeface="Cormorant"/>
                <a:ea typeface="Cormorant"/>
                <a:cs typeface="Cormorant"/>
                <a:sym typeface="Cormorant"/>
              </a:rPr>
              <a:t>The Atlantic</a:t>
            </a:r>
            <a:r>
              <a:rPr lang="en" sz="900">
                <a:solidFill>
                  <a:srgbClr val="000000"/>
                </a:solidFill>
                <a:latin typeface="Cormorant"/>
                <a:ea typeface="Cormorant"/>
                <a:cs typeface="Cormorant"/>
                <a:sym typeface="Cormorant"/>
              </a:rPr>
              <a:t>, Atlantic Media Company, 20 June 2017, www.theatlantic.com/magazine/archive/2017/07/beyond-the-five-senses/528699/.</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Fritzsch, Bernd. “Opinion: Acquiring Extra Senses.” </a:t>
            </a:r>
            <a:r>
              <a:rPr i="1" lang="en" sz="900">
                <a:solidFill>
                  <a:srgbClr val="000000"/>
                </a:solidFill>
                <a:latin typeface="Cormorant"/>
                <a:ea typeface="Cormorant"/>
                <a:cs typeface="Cormorant"/>
                <a:sym typeface="Cormorant"/>
              </a:rPr>
              <a:t>The Scientist Magazine®</a:t>
            </a:r>
            <a:r>
              <a:rPr lang="en" sz="900">
                <a:solidFill>
                  <a:srgbClr val="000000"/>
                </a:solidFill>
                <a:latin typeface="Cormorant"/>
                <a:ea typeface="Cormorant"/>
                <a:cs typeface="Cormorant"/>
                <a:sym typeface="Cormorant"/>
              </a:rPr>
              <a:t>, 31 Aug. 2016, www.the-scientist.com/thought-experiment/opinion-acquiring-extra-senses-32947.</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Kobie, Nicole. “Why Stop at Five Senses? Tech Is Letting Us Hack Our Brains to Give Us 'Superpowers'.” </a:t>
            </a:r>
            <a:r>
              <a:rPr i="1" lang="en" sz="900">
                <a:solidFill>
                  <a:srgbClr val="000000"/>
                </a:solidFill>
                <a:latin typeface="Cormorant"/>
                <a:ea typeface="Cormorant"/>
                <a:cs typeface="Cormorant"/>
                <a:sym typeface="Cormorant"/>
              </a:rPr>
              <a:t>WIRED</a:t>
            </a:r>
            <a:r>
              <a:rPr lang="en" sz="900">
                <a:solidFill>
                  <a:srgbClr val="000000"/>
                </a:solidFill>
                <a:latin typeface="Cormorant"/>
                <a:ea typeface="Cormorant"/>
                <a:cs typeface="Cormorant"/>
                <a:sym typeface="Cormorant"/>
              </a:rPr>
              <a:t>, WIRED UK, 25 Aug. 2016, www.wired.co.uk/article/hacking-senses-adding-more.</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Bradford, Alina. “The Five (and More) Senses.” </a:t>
            </a:r>
            <a:r>
              <a:rPr i="1" lang="en" sz="900">
                <a:solidFill>
                  <a:srgbClr val="000000"/>
                </a:solidFill>
                <a:latin typeface="Cormorant"/>
                <a:ea typeface="Cormorant"/>
                <a:cs typeface="Cormorant"/>
                <a:sym typeface="Cormorant"/>
              </a:rPr>
              <a:t>LiveScience</a:t>
            </a:r>
            <a:r>
              <a:rPr lang="en" sz="900">
                <a:solidFill>
                  <a:srgbClr val="000000"/>
                </a:solidFill>
                <a:latin typeface="Cormorant"/>
                <a:ea typeface="Cormorant"/>
                <a:cs typeface="Cormorant"/>
                <a:sym typeface="Cormorant"/>
              </a:rPr>
              <a:t>, Purch, 24 Oct. 2017, www.livescience.com/60752-human-senses.html.</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400"/>
              </a:spcAft>
              <a:buNone/>
            </a:pPr>
            <a:r>
              <a:t/>
            </a:r>
            <a:endParaRPr sz="900">
              <a:solidFill>
                <a:srgbClr val="000000"/>
              </a:solidFill>
              <a:latin typeface="Cormorant"/>
              <a:ea typeface="Cormorant"/>
              <a:cs typeface="Cormorant"/>
              <a:sym typeface="Cormorant"/>
            </a:endParaRPr>
          </a:p>
        </p:txBody>
      </p:sp>
      <p:sp>
        <p:nvSpPr>
          <p:cNvPr id="636" name="Google Shape;636;p86"/>
          <p:cNvSpPr txBox="1"/>
          <p:nvPr>
            <p:ph idx="4" type="body"/>
          </p:nvPr>
        </p:nvSpPr>
        <p:spPr>
          <a:xfrm rot="-5400000">
            <a:off x="5611181" y="2286463"/>
            <a:ext cx="6268200" cy="2019300"/>
          </a:xfrm>
          <a:prstGeom prst="rect">
            <a:avLst/>
          </a:prstGeom>
        </p:spPr>
        <p:txBody>
          <a:bodyPr anchorCtr="0" anchor="t" bIns="17125" lIns="34275" spcFirstLastPara="1" rIns="34275" wrap="square" tIns="17125">
            <a:noAutofit/>
          </a:bodyPr>
          <a:lstStyle/>
          <a:p>
            <a:pPr indent="0" lvl="0" marL="0" rtl="0" algn="r">
              <a:spcBef>
                <a:spcPts val="700"/>
              </a:spcBef>
              <a:spcAft>
                <a:spcPts val="0"/>
              </a:spcAft>
              <a:buNone/>
            </a:pPr>
            <a:r>
              <a:rPr lang="en" sz="9400"/>
              <a:t>Citations</a:t>
            </a:r>
            <a:endParaRPr sz="9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87"/>
          <p:cNvSpPr txBox="1"/>
          <p:nvPr>
            <p:ph idx="3" type="body"/>
          </p:nvPr>
        </p:nvSpPr>
        <p:spPr>
          <a:xfrm>
            <a:off x="946780" y="817781"/>
            <a:ext cx="6483300" cy="3457800"/>
          </a:xfrm>
          <a:prstGeom prst="rect">
            <a:avLst/>
          </a:prstGeom>
        </p:spPr>
        <p:txBody>
          <a:bodyPr anchorCtr="0" anchor="t" bIns="17125" lIns="34275" spcFirstLastPara="1" rIns="34275" wrap="square" tIns="17125">
            <a:noAutofit/>
          </a:bodyPr>
          <a:lstStyle/>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“We Have More Than Five Senses; Most People Take the Faculties of Sight, Touch, Smell, Taste and Hearing for Granted-but Not the Scientist. Recent Findings Suggest We May Have Abilities We Never Suspected.” </a:t>
            </a:r>
            <a:r>
              <a:rPr i="1" lang="en" sz="900">
                <a:solidFill>
                  <a:srgbClr val="000000"/>
                </a:solidFill>
                <a:latin typeface="Cormorant"/>
                <a:ea typeface="Cormorant"/>
                <a:cs typeface="Cormorant"/>
                <a:sym typeface="Cormorant"/>
              </a:rPr>
              <a:t>The New York Times</a:t>
            </a:r>
            <a:r>
              <a:rPr lang="en" sz="900">
                <a:solidFill>
                  <a:srgbClr val="000000"/>
                </a:solidFill>
                <a:latin typeface="Cormorant"/>
                <a:ea typeface="Cormorant"/>
                <a:cs typeface="Cormorant"/>
                <a:sym typeface="Cormorant"/>
              </a:rPr>
              <a:t>, The New York Times, 15 Mar. 1964, www.nytimes.com/1964/03/15/archives/we-have-more-than-five-senses-most-people-take-the-faculties-of.html.</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Javelosa, June. “Could We Hack Our Brains to Gain New Senses?” </a:t>
            </a:r>
            <a:r>
              <a:rPr i="1" lang="en" sz="900">
                <a:solidFill>
                  <a:srgbClr val="000000"/>
                </a:solidFill>
                <a:latin typeface="Cormorant"/>
                <a:ea typeface="Cormorant"/>
                <a:cs typeface="Cormorant"/>
                <a:sym typeface="Cormorant"/>
              </a:rPr>
              <a:t>Futurism</a:t>
            </a:r>
            <a:r>
              <a:rPr lang="en" sz="900">
                <a:solidFill>
                  <a:srgbClr val="000000"/>
                </a:solidFill>
                <a:latin typeface="Cormorant"/>
                <a:ea typeface="Cormorant"/>
                <a:cs typeface="Cormorant"/>
                <a:sym typeface="Cormorant"/>
              </a:rPr>
              <a:t>, Futurism, 16 Dec. 2016, futurism.com/could-we-hack-our-brains-to-gain-new-senses.</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Elliot , Andrew J., and Markus A. Maier. “Color Psychology: Effects of Perceiving Color on Psychological Functioning in Humans.” </a:t>
            </a:r>
            <a:r>
              <a:rPr i="1" lang="en" sz="900">
                <a:solidFill>
                  <a:srgbClr val="000000"/>
                </a:solidFill>
                <a:latin typeface="Cormorant"/>
                <a:ea typeface="Cormorant"/>
                <a:cs typeface="Cormorant"/>
                <a:sym typeface="Cormorant"/>
              </a:rPr>
              <a:t>Annual Reviews</a:t>
            </a:r>
            <a:r>
              <a:rPr lang="en" sz="900">
                <a:solidFill>
                  <a:srgbClr val="000000"/>
                </a:solidFill>
                <a:latin typeface="Cormorant"/>
                <a:ea typeface="Cormorant"/>
                <a:cs typeface="Cormorant"/>
                <a:sym typeface="Cormorant"/>
              </a:rPr>
              <a:t>, 26 June 2013, www.annualreviews.org/doi/pdf/10.1146/annurev-psych-010213-115035.</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0"/>
              </a:spcAft>
              <a:buNone/>
            </a:pPr>
            <a:r>
              <a:rPr lang="en" sz="900">
                <a:solidFill>
                  <a:srgbClr val="000000"/>
                </a:solidFill>
                <a:latin typeface="Cormorant"/>
                <a:ea typeface="Cormorant"/>
                <a:cs typeface="Cormorant"/>
                <a:sym typeface="Cormorant"/>
              </a:rPr>
              <a:t>Akers, Adam, et al. “Visual Color Perception in Green Exercise: Positive Effects on Mood and Perceived Exertion.” </a:t>
            </a:r>
            <a:r>
              <a:rPr i="1" lang="en" sz="900">
                <a:solidFill>
                  <a:srgbClr val="000000"/>
                </a:solidFill>
                <a:latin typeface="Cormorant"/>
                <a:ea typeface="Cormorant"/>
                <a:cs typeface="Cormorant"/>
                <a:sym typeface="Cormorant"/>
              </a:rPr>
              <a:t>ACS Publications</a:t>
            </a:r>
            <a:r>
              <a:rPr lang="en" sz="900">
                <a:solidFill>
                  <a:srgbClr val="000000"/>
                </a:solidFill>
                <a:latin typeface="Cormorant"/>
                <a:ea typeface="Cormorant"/>
                <a:cs typeface="Cormorant"/>
                <a:sym typeface="Cormorant"/>
              </a:rPr>
              <a:t>, American Chemical Society, 2 Aug. 2012, pubs.acs.org/doi/abs/10.1021/es301685g#.</a:t>
            </a:r>
            <a:endParaRPr sz="900">
              <a:solidFill>
                <a:srgbClr val="000000"/>
              </a:solidFill>
              <a:latin typeface="Cormorant"/>
              <a:ea typeface="Cormorant"/>
              <a:cs typeface="Cormorant"/>
              <a:sym typeface="Cormorant"/>
            </a:endParaRPr>
          </a:p>
          <a:p>
            <a:pPr indent="0" lvl="0" marL="127000" rtl="0" algn="l">
              <a:lnSpc>
                <a:spcPct val="115000"/>
              </a:lnSpc>
              <a:spcBef>
                <a:spcPts val="400"/>
              </a:spcBef>
              <a:spcAft>
                <a:spcPts val="400"/>
              </a:spcAft>
              <a:buNone/>
            </a:pPr>
            <a:r>
              <a:t/>
            </a:r>
            <a:endParaRPr sz="900">
              <a:solidFill>
                <a:srgbClr val="000000"/>
              </a:solidFill>
              <a:latin typeface="Cormorant"/>
              <a:ea typeface="Cormorant"/>
              <a:cs typeface="Cormorant"/>
              <a:sym typeface="Cormorant"/>
            </a:endParaRPr>
          </a:p>
        </p:txBody>
      </p:sp>
      <p:sp>
        <p:nvSpPr>
          <p:cNvPr id="643" name="Google Shape;643;p87"/>
          <p:cNvSpPr txBox="1"/>
          <p:nvPr>
            <p:ph idx="4" type="body"/>
          </p:nvPr>
        </p:nvSpPr>
        <p:spPr>
          <a:xfrm rot="-5400000">
            <a:off x="5611181" y="2286463"/>
            <a:ext cx="6268200" cy="2019300"/>
          </a:xfrm>
          <a:prstGeom prst="rect">
            <a:avLst/>
          </a:prstGeom>
        </p:spPr>
        <p:txBody>
          <a:bodyPr anchorCtr="0" anchor="t" bIns="17125" lIns="34275" spcFirstLastPara="1" rIns="34275" wrap="square" tIns="17125">
            <a:noAutofit/>
          </a:bodyPr>
          <a:lstStyle/>
          <a:p>
            <a:pPr indent="0" lvl="0" marL="0" rtl="0" algn="r">
              <a:spcBef>
                <a:spcPts val="700"/>
              </a:spcBef>
              <a:spcAft>
                <a:spcPts val="0"/>
              </a:spcAft>
              <a:buNone/>
            </a:pPr>
            <a:r>
              <a:rPr lang="en" sz="9400"/>
              <a:t>Citations</a:t>
            </a:r>
            <a:endParaRPr sz="9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9"/>
          <p:cNvSpPr txBox="1"/>
          <p:nvPr>
            <p:ph idx="1" type="body"/>
          </p:nvPr>
        </p:nvSpPr>
        <p:spPr>
          <a:xfrm>
            <a:off x="946778" y="4086589"/>
            <a:ext cx="5965800" cy="714000"/>
          </a:xfrm>
          <a:prstGeom prst="rect">
            <a:avLst/>
          </a:prstGeom>
          <a:noFill/>
          <a:ln>
            <a:noFill/>
          </a:ln>
        </p:spPr>
        <p:txBody>
          <a:bodyPr anchorCtr="0" anchor="t" bIns="17125" lIns="34275" spcFirstLastPara="1" rIns="34275" wrap="square" tIns="17125">
            <a:noAutofit/>
          </a:bodyPr>
          <a:lstStyle/>
          <a:p>
            <a:pPr indent="0" lvl="0" marL="0" rtl="0" algn="just">
              <a:lnSpc>
                <a:spcPct val="150000"/>
              </a:lnSpc>
              <a:spcBef>
                <a:spcPts val="0"/>
              </a:spcBef>
              <a:spcAft>
                <a:spcPts val="0"/>
              </a:spcAft>
              <a:buClr>
                <a:srgbClr val="7F7F7F"/>
              </a:buClr>
              <a:buSzPts val="700"/>
              <a:buNone/>
            </a:pPr>
            <a:r>
              <a:rPr i="1" lang="en" sz="1300"/>
              <a:t>My exploration of redefining ‘normal’ urban spaces and making them recognize individual existence. </a:t>
            </a:r>
            <a:endParaRPr i="1" sz="1300">
              <a:solidFill>
                <a:srgbClr val="7F7F7F"/>
              </a:solidFill>
              <a:latin typeface="Work Sans"/>
              <a:ea typeface="Work Sans"/>
              <a:cs typeface="Work Sans"/>
              <a:sym typeface="Work Sans"/>
            </a:endParaRPr>
          </a:p>
        </p:txBody>
      </p:sp>
      <p:sp>
        <p:nvSpPr>
          <p:cNvPr id="470" name="Google Shape;470;p69"/>
          <p:cNvSpPr txBox="1"/>
          <p:nvPr>
            <p:ph idx="3" type="body"/>
          </p:nvPr>
        </p:nvSpPr>
        <p:spPr>
          <a:xfrm>
            <a:off x="946778" y="817784"/>
            <a:ext cx="6483300" cy="3021000"/>
          </a:xfrm>
          <a:prstGeom prst="rect">
            <a:avLst/>
          </a:prstGeom>
          <a:noFill/>
          <a:ln>
            <a:noFill/>
          </a:ln>
        </p:spPr>
        <p:txBody>
          <a:bodyPr anchorCtr="0" anchor="t" bIns="17125" lIns="34275" spcFirstLastPara="1" rIns="34275" wrap="square" tIns="17125">
            <a:noAutofit/>
          </a:bodyPr>
          <a:lstStyle/>
          <a:p>
            <a:pPr indent="0" lvl="0" marL="0" rtl="0" algn="l">
              <a:lnSpc>
                <a:spcPct val="150000"/>
              </a:lnSpc>
              <a:spcBef>
                <a:spcPts val="700"/>
              </a:spcBef>
              <a:spcAft>
                <a:spcPts val="0"/>
              </a:spcAft>
              <a:buClr>
                <a:srgbClr val="744C34"/>
              </a:buClr>
              <a:buSzPts val="4300"/>
              <a:buNone/>
            </a:pPr>
            <a:r>
              <a:rPr lang="en"/>
              <a:t>URBAN ENVIRONMENTS LIMIT US </a:t>
            </a:r>
            <a:r>
              <a:rPr lang="en">
                <a:latin typeface="Cormorant Garamond SemiBold"/>
                <a:ea typeface="Cormorant Garamond SemiBold"/>
                <a:cs typeface="Cormorant Garamond SemiBold"/>
                <a:sym typeface="Cormorant Garamond SemiBold"/>
              </a:rPr>
              <a:t> </a:t>
            </a:r>
            <a:r>
              <a:rPr lang="en" sz="3600">
                <a:latin typeface="Cormorant Garamond SemiBold"/>
                <a:ea typeface="Cormorant Garamond SemiBold"/>
                <a:cs typeface="Cormorant Garamond SemiBold"/>
                <a:sym typeface="Cormorant Garamond SemiBold"/>
              </a:rPr>
              <a:t>— </a:t>
            </a:r>
            <a:r>
              <a:rPr lang="en"/>
              <a:t>WHY NOT EXPAND THOSE LIMITS?</a:t>
            </a:r>
            <a:endParaRPr/>
          </a:p>
        </p:txBody>
      </p:sp>
      <p:sp>
        <p:nvSpPr>
          <p:cNvPr id="471" name="Google Shape;471;p69"/>
          <p:cNvSpPr txBox="1"/>
          <p:nvPr>
            <p:ph idx="4" type="body"/>
          </p:nvPr>
        </p:nvSpPr>
        <p:spPr>
          <a:xfrm rot="-5400000">
            <a:off x="5611181" y="2286463"/>
            <a:ext cx="6268200" cy="2019300"/>
          </a:xfrm>
          <a:prstGeom prst="rect">
            <a:avLst/>
          </a:prstGeom>
          <a:noFill/>
          <a:ln>
            <a:noFill/>
          </a:ln>
        </p:spPr>
        <p:txBody>
          <a:bodyPr anchorCtr="0" anchor="t" bIns="17125" lIns="34275" spcFirstLastPara="1" rIns="34275" wrap="square" tIns="17125">
            <a:noAutofit/>
          </a:bodyPr>
          <a:lstStyle/>
          <a:p>
            <a:pPr indent="0" lvl="0" marL="0" rtl="0" algn="r">
              <a:lnSpc>
                <a:spcPct val="100000"/>
              </a:lnSpc>
              <a:spcBef>
                <a:spcPts val="0"/>
              </a:spcBef>
              <a:spcAft>
                <a:spcPts val="0"/>
              </a:spcAft>
              <a:buClr>
                <a:srgbClr val="744C34"/>
              </a:buClr>
              <a:buSzPts val="12900"/>
              <a:buNone/>
            </a:pPr>
            <a:r>
              <a:rPr lang="en"/>
              <a:t>Intro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0"/>
          <p:cNvSpPr/>
          <p:nvPr/>
        </p:nvSpPr>
        <p:spPr>
          <a:xfrm>
            <a:off x="0" y="0"/>
            <a:ext cx="793500" cy="5143500"/>
          </a:xfrm>
          <a:prstGeom prst="rect">
            <a:avLst/>
          </a:prstGeom>
          <a:solidFill>
            <a:srgbClr val="744C34"/>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Work Sans"/>
              <a:ea typeface="Work Sans"/>
              <a:cs typeface="Work Sans"/>
              <a:sym typeface="Work Sans"/>
            </a:endParaRPr>
          </a:p>
        </p:txBody>
      </p:sp>
      <p:sp>
        <p:nvSpPr>
          <p:cNvPr id="477" name="Google Shape;477;p70"/>
          <p:cNvSpPr txBox="1"/>
          <p:nvPr>
            <p:ph idx="1" type="body"/>
          </p:nvPr>
        </p:nvSpPr>
        <p:spPr>
          <a:xfrm>
            <a:off x="5191124" y="428738"/>
            <a:ext cx="3372600" cy="1361400"/>
          </a:xfrm>
          <a:prstGeom prst="rect">
            <a:avLst/>
          </a:prstGeom>
          <a:noFill/>
          <a:ln>
            <a:noFill/>
          </a:ln>
        </p:spPr>
        <p:txBody>
          <a:bodyPr anchorCtr="0" anchor="t" bIns="17125" lIns="34275" spcFirstLastPara="1" rIns="34275" wrap="square" tIns="17125">
            <a:noAutofit/>
          </a:bodyPr>
          <a:lstStyle/>
          <a:p>
            <a:pPr indent="0" lvl="0" marL="0" rtl="0" algn="r">
              <a:lnSpc>
                <a:spcPct val="100000"/>
              </a:lnSpc>
              <a:spcBef>
                <a:spcPts val="0"/>
              </a:spcBef>
              <a:spcAft>
                <a:spcPts val="0"/>
              </a:spcAft>
              <a:buClr>
                <a:srgbClr val="744C34"/>
              </a:buClr>
              <a:buSzPts val="4300"/>
              <a:buNone/>
            </a:pPr>
            <a:r>
              <a:rPr lang="en">
                <a:latin typeface="Cormorant Garamond SemiBold"/>
                <a:ea typeface="Cormorant Garamond SemiBold"/>
                <a:cs typeface="Cormorant Garamond SemiBold"/>
                <a:sym typeface="Cormorant Garamond SemiBold"/>
              </a:rPr>
              <a:t>B</a:t>
            </a:r>
            <a:r>
              <a:rPr lang="en"/>
              <a:t>IOSPACE  </a:t>
            </a:r>
            <a:r>
              <a:rPr lang="en">
                <a:latin typeface="Cormorant Garamond SemiBold"/>
                <a:ea typeface="Cormorant Garamond SemiBold"/>
                <a:cs typeface="Cormorant Garamond SemiBold"/>
                <a:sym typeface="Cormorant Garamond SemiBold"/>
              </a:rPr>
              <a:t>— </a:t>
            </a:r>
            <a:r>
              <a:rPr lang="en"/>
              <a:t>STUDIO</a:t>
            </a:r>
            <a:endParaRPr>
              <a:latin typeface="Cormorant Garamond SemiBold"/>
              <a:ea typeface="Cormorant Garamond SemiBold"/>
              <a:cs typeface="Cormorant Garamond SemiBold"/>
              <a:sym typeface="Cormorant Garamond SemiBold"/>
            </a:endParaRPr>
          </a:p>
        </p:txBody>
      </p:sp>
      <p:sp>
        <p:nvSpPr>
          <p:cNvPr id="478" name="Google Shape;478;p70"/>
          <p:cNvSpPr txBox="1"/>
          <p:nvPr>
            <p:ph idx="4" type="body"/>
          </p:nvPr>
        </p:nvSpPr>
        <p:spPr>
          <a:xfrm>
            <a:off x="5668821" y="3721163"/>
            <a:ext cx="2940300" cy="995400"/>
          </a:xfrm>
          <a:prstGeom prst="rect">
            <a:avLst/>
          </a:prstGeom>
          <a:noFill/>
          <a:ln>
            <a:noFill/>
          </a:ln>
        </p:spPr>
        <p:txBody>
          <a:bodyPr anchorCtr="0" anchor="t" bIns="17125" lIns="34275" spcFirstLastPara="1" rIns="34275" wrap="square" tIns="17125">
            <a:noAutofit/>
          </a:bodyPr>
          <a:lstStyle/>
          <a:p>
            <a:pPr indent="0" lvl="0" marL="0" rtl="0" algn="just">
              <a:lnSpc>
                <a:spcPct val="150000"/>
              </a:lnSpc>
              <a:spcBef>
                <a:spcPts val="0"/>
              </a:spcBef>
              <a:spcAft>
                <a:spcPts val="0"/>
              </a:spcAft>
              <a:buClr>
                <a:srgbClr val="7F7F7F"/>
              </a:buClr>
              <a:buSzPts val="700"/>
              <a:buNone/>
            </a:pPr>
            <a:r>
              <a:rPr b="1" lang="en"/>
              <a:t>SUSTAIN:</a:t>
            </a:r>
            <a:r>
              <a:rPr lang="en"/>
              <a:t> HELP US RELY ON SUSTAINABLE ENERGY/SOURCES</a:t>
            </a:r>
            <a:endParaRPr/>
          </a:p>
          <a:p>
            <a:pPr indent="0" lvl="0" marL="0" rtl="0" algn="just">
              <a:lnSpc>
                <a:spcPct val="150000"/>
              </a:lnSpc>
              <a:spcBef>
                <a:spcPts val="0"/>
              </a:spcBef>
              <a:spcAft>
                <a:spcPts val="0"/>
              </a:spcAft>
              <a:buClr>
                <a:srgbClr val="7F7F7F"/>
              </a:buClr>
              <a:buSzPts val="700"/>
              <a:buNone/>
            </a:pPr>
            <a:r>
              <a:rPr b="1" lang="en"/>
              <a:t>HARVEST:</a:t>
            </a:r>
            <a:r>
              <a:rPr lang="en"/>
              <a:t> HARVEST THE POWER OF MICROORGANISMS AND BIOTECHNOLOGY</a:t>
            </a:r>
            <a:endParaRPr/>
          </a:p>
          <a:p>
            <a:pPr indent="0" lvl="0" marL="0" rtl="0" algn="just">
              <a:lnSpc>
                <a:spcPct val="150000"/>
              </a:lnSpc>
              <a:spcBef>
                <a:spcPts val="0"/>
              </a:spcBef>
              <a:spcAft>
                <a:spcPts val="0"/>
              </a:spcAft>
              <a:buClr>
                <a:srgbClr val="7F7F7F"/>
              </a:buClr>
              <a:buSzPts val="700"/>
              <a:buNone/>
            </a:pPr>
            <a:r>
              <a:rPr b="1" lang="en"/>
              <a:t>INSPIRE:</a:t>
            </a:r>
            <a:r>
              <a:rPr lang="en"/>
              <a:t> PROVIDE NEW SPATIAL EXPERIENCES</a:t>
            </a:r>
            <a:endParaRPr/>
          </a:p>
          <a:p>
            <a:pPr indent="0" lvl="0" marL="0" rtl="0" algn="just">
              <a:lnSpc>
                <a:spcPct val="150000"/>
              </a:lnSpc>
              <a:spcBef>
                <a:spcPts val="0"/>
              </a:spcBef>
              <a:spcAft>
                <a:spcPts val="0"/>
              </a:spcAft>
              <a:buClr>
                <a:srgbClr val="7F7F7F"/>
              </a:buClr>
              <a:buSzPts val="700"/>
              <a:buNone/>
            </a:pPr>
            <a:r>
              <a:t/>
            </a:r>
            <a:endParaRPr/>
          </a:p>
          <a:p>
            <a:pPr indent="0" lvl="0" marL="0" rtl="0" algn="ctr">
              <a:lnSpc>
                <a:spcPct val="150000"/>
              </a:lnSpc>
              <a:spcBef>
                <a:spcPts val="0"/>
              </a:spcBef>
              <a:spcAft>
                <a:spcPts val="0"/>
              </a:spcAft>
              <a:buClr>
                <a:srgbClr val="7F7F7F"/>
              </a:buClr>
              <a:buSzPts val="700"/>
              <a:buNone/>
            </a:pPr>
            <a:r>
              <a:rPr b="1" lang="en"/>
              <a:t>LIQUID MOOD</a:t>
            </a:r>
            <a:endParaRPr b="1"/>
          </a:p>
        </p:txBody>
      </p:sp>
      <p:pic>
        <p:nvPicPr>
          <p:cNvPr id="479" name="Google Shape;479;p70"/>
          <p:cNvPicPr preferRelativeResize="0"/>
          <p:nvPr/>
        </p:nvPicPr>
        <p:blipFill rotWithShape="1">
          <a:blip r:embed="rId3">
            <a:alphaModFix/>
          </a:blip>
          <a:srcRect b="0" l="18260" r="0" t="0"/>
          <a:stretch/>
        </p:blipFill>
        <p:spPr>
          <a:xfrm rot="5400000">
            <a:off x="87851" y="695656"/>
            <a:ext cx="5170222" cy="3759035"/>
          </a:xfrm>
          <a:prstGeom prst="rect">
            <a:avLst/>
          </a:prstGeom>
          <a:noFill/>
          <a:ln>
            <a:noFill/>
          </a:ln>
        </p:spPr>
      </p:pic>
      <p:pic>
        <p:nvPicPr>
          <p:cNvPr id="480" name="Google Shape;480;p70"/>
          <p:cNvPicPr preferRelativeResize="0"/>
          <p:nvPr/>
        </p:nvPicPr>
        <p:blipFill rotWithShape="1">
          <a:blip r:embed="rId4">
            <a:alphaModFix/>
          </a:blip>
          <a:srcRect b="0" l="53890" r="10689" t="11063"/>
          <a:stretch/>
        </p:blipFill>
        <p:spPr>
          <a:xfrm>
            <a:off x="6323134" y="1873017"/>
            <a:ext cx="1631742" cy="16065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1"/>
          <p:cNvSpPr txBox="1"/>
          <p:nvPr>
            <p:ph idx="1" type="body"/>
          </p:nvPr>
        </p:nvSpPr>
        <p:spPr>
          <a:xfrm>
            <a:off x="602304" y="880621"/>
            <a:ext cx="3202200" cy="13614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4300"/>
              <a:buNone/>
            </a:pPr>
            <a:r>
              <a:rPr lang="en"/>
              <a:t> </a:t>
            </a:r>
            <a:r>
              <a:rPr lang="en">
                <a:latin typeface="Cormorant Garamond SemiBold"/>
                <a:ea typeface="Cormorant Garamond SemiBold"/>
                <a:cs typeface="Cormorant Garamond SemiBold"/>
                <a:sym typeface="Cormorant Garamond SemiBold"/>
              </a:rPr>
              <a:t>B</a:t>
            </a:r>
            <a:r>
              <a:rPr lang="en"/>
              <a:t>IO-TECH</a:t>
            </a:r>
            <a:r>
              <a:rPr lang="en">
                <a:latin typeface="Cormorant Garamond SemiBold"/>
                <a:ea typeface="Cormorant Garamond SemiBold"/>
                <a:cs typeface="Cormorant Garamond SemiBold"/>
                <a:sym typeface="Cormorant Garamond SemiBold"/>
              </a:rPr>
              <a:t> </a:t>
            </a:r>
            <a:endParaRPr/>
          </a:p>
          <a:p>
            <a:pPr indent="0" lvl="0" marL="0" rtl="0" algn="ctr">
              <a:lnSpc>
                <a:spcPct val="100000"/>
              </a:lnSpc>
              <a:spcBef>
                <a:spcPts val="0"/>
              </a:spcBef>
              <a:spcAft>
                <a:spcPts val="0"/>
              </a:spcAft>
              <a:buClr>
                <a:srgbClr val="744C34"/>
              </a:buClr>
              <a:buSzPts val="4300"/>
              <a:buNone/>
            </a:pPr>
            <a:r>
              <a:rPr lang="en">
                <a:latin typeface="Cormorant Garamond SemiBold"/>
                <a:ea typeface="Cormorant Garamond SemiBold"/>
                <a:cs typeface="Cormorant Garamond SemiBold"/>
                <a:sym typeface="Cormorant Garamond SemiBold"/>
              </a:rPr>
              <a:t>       </a:t>
            </a:r>
            <a:r>
              <a:rPr lang="en"/>
              <a:t>ARCH</a:t>
            </a:r>
            <a:endParaRPr>
              <a:latin typeface="Cormorant Garamond SemiBold"/>
              <a:ea typeface="Cormorant Garamond SemiBold"/>
              <a:cs typeface="Cormorant Garamond SemiBold"/>
              <a:sym typeface="Cormorant Garamond SemiBold"/>
            </a:endParaRPr>
          </a:p>
        </p:txBody>
      </p:sp>
      <p:sp>
        <p:nvSpPr>
          <p:cNvPr id="486" name="Google Shape;486;p71"/>
          <p:cNvSpPr txBox="1"/>
          <p:nvPr>
            <p:ph idx="5" type="body"/>
          </p:nvPr>
        </p:nvSpPr>
        <p:spPr>
          <a:xfrm>
            <a:off x="2712857" y="3964888"/>
            <a:ext cx="2218200" cy="555600"/>
          </a:xfrm>
          <a:prstGeom prst="rect">
            <a:avLst/>
          </a:prstGeom>
          <a:noFill/>
          <a:ln>
            <a:noFill/>
          </a:ln>
        </p:spPr>
        <p:txBody>
          <a:bodyPr anchorCtr="0" anchor="t" bIns="17125" lIns="34275" spcFirstLastPara="1" rIns="34275" wrap="square" tIns="17125">
            <a:noAutofit/>
          </a:bodyPr>
          <a:lstStyle/>
          <a:p>
            <a:pPr indent="0" lvl="0" marL="0" rtl="0" algn="just">
              <a:spcBef>
                <a:spcPts val="0"/>
              </a:spcBef>
              <a:spcAft>
                <a:spcPts val="0"/>
              </a:spcAft>
              <a:buClr>
                <a:srgbClr val="7F7F7F"/>
              </a:buClr>
              <a:buSzPts val="700"/>
              <a:buNone/>
            </a:pPr>
            <a:r>
              <a:rPr b="1" lang="en"/>
              <a:t>JULIAN MELCHIORRI:</a:t>
            </a:r>
            <a:r>
              <a:rPr lang="en"/>
              <a:t> BIONIC CHANDELIER</a:t>
            </a:r>
            <a:endParaRPr/>
          </a:p>
          <a:p>
            <a:pPr indent="0" lvl="0" marL="0" rtl="0" algn="just">
              <a:spcBef>
                <a:spcPts val="0"/>
              </a:spcBef>
              <a:spcAft>
                <a:spcPts val="0"/>
              </a:spcAft>
              <a:buClr>
                <a:srgbClr val="7F7F7F"/>
              </a:buClr>
              <a:buSzPts val="700"/>
              <a:buNone/>
            </a:pPr>
            <a:r>
              <a:rPr b="1" lang="en"/>
              <a:t>HYUN SEOK AN: </a:t>
            </a:r>
            <a:r>
              <a:rPr lang="en"/>
              <a:t>THE CORAL FARM</a:t>
            </a:r>
            <a:endParaRPr/>
          </a:p>
          <a:p>
            <a:pPr indent="0" lvl="0" marL="0" rtl="0" algn="just">
              <a:spcBef>
                <a:spcPts val="0"/>
              </a:spcBef>
              <a:spcAft>
                <a:spcPts val="0"/>
              </a:spcAft>
              <a:buClr>
                <a:srgbClr val="7F7F7F"/>
              </a:buClr>
              <a:buSzPts val="700"/>
              <a:buNone/>
            </a:pPr>
            <a:r>
              <a:rPr b="1" lang="en"/>
              <a:t>CESARE GRIFFA:</a:t>
            </a:r>
            <a:r>
              <a:rPr lang="en"/>
              <a:t> WATERLILLY 2.0</a:t>
            </a:r>
            <a:endParaRPr/>
          </a:p>
          <a:p>
            <a:pPr indent="0" lvl="0" marL="0" rtl="0" algn="just">
              <a:lnSpc>
                <a:spcPct val="150000"/>
              </a:lnSpc>
              <a:spcBef>
                <a:spcPts val="0"/>
              </a:spcBef>
              <a:spcAft>
                <a:spcPts val="0"/>
              </a:spcAft>
              <a:buClr>
                <a:srgbClr val="7F7F7F"/>
              </a:buClr>
              <a:buSzPts val="700"/>
              <a:buNone/>
            </a:pPr>
            <a:r>
              <a:t/>
            </a:r>
            <a:endParaRPr/>
          </a:p>
        </p:txBody>
      </p:sp>
      <p:sp>
        <p:nvSpPr>
          <p:cNvPr id="487" name="Google Shape;487;p71"/>
          <p:cNvSpPr txBox="1"/>
          <p:nvPr>
            <p:ph idx="6" type="body"/>
          </p:nvPr>
        </p:nvSpPr>
        <p:spPr>
          <a:xfrm>
            <a:off x="6760963" y="1151642"/>
            <a:ext cx="1604700" cy="251100"/>
          </a:xfrm>
          <a:prstGeom prst="rect">
            <a:avLst/>
          </a:prstGeom>
          <a:noFill/>
          <a:ln>
            <a:noFill/>
          </a:ln>
        </p:spPr>
        <p:txBody>
          <a:bodyPr anchorCtr="0" anchor="t" bIns="17125" lIns="34275" spcFirstLastPara="1" rIns="34275" wrap="square" tIns="17125">
            <a:noAutofit/>
          </a:bodyPr>
          <a:lstStyle/>
          <a:p>
            <a:pPr indent="0" lvl="0" marL="0" rtl="0" algn="ctr">
              <a:lnSpc>
                <a:spcPct val="90000"/>
              </a:lnSpc>
              <a:spcBef>
                <a:spcPts val="0"/>
              </a:spcBef>
              <a:spcAft>
                <a:spcPts val="0"/>
              </a:spcAft>
              <a:buClr>
                <a:schemeClr val="dk1"/>
              </a:buClr>
              <a:buSzPts val="900"/>
              <a:buNone/>
            </a:pPr>
            <a:r>
              <a:rPr lang="en"/>
              <a:t>BIOSPACE STUDIO</a:t>
            </a:r>
            <a:endParaRPr/>
          </a:p>
        </p:txBody>
      </p:sp>
      <p:pic>
        <p:nvPicPr>
          <p:cNvPr id="488" name="Google Shape;488;p71"/>
          <p:cNvPicPr preferRelativeResize="0"/>
          <p:nvPr/>
        </p:nvPicPr>
        <p:blipFill>
          <a:blip r:embed="rId3">
            <a:alphaModFix/>
          </a:blip>
          <a:stretch>
            <a:fillRect/>
          </a:stretch>
        </p:blipFill>
        <p:spPr>
          <a:xfrm>
            <a:off x="0" y="3368653"/>
            <a:ext cx="2218277" cy="1774615"/>
          </a:xfrm>
          <a:prstGeom prst="rect">
            <a:avLst/>
          </a:prstGeom>
          <a:noFill/>
          <a:ln>
            <a:noFill/>
          </a:ln>
        </p:spPr>
      </p:pic>
      <p:pic>
        <p:nvPicPr>
          <p:cNvPr id="489" name="Google Shape;489;p71"/>
          <p:cNvPicPr preferRelativeResize="0"/>
          <p:nvPr/>
        </p:nvPicPr>
        <p:blipFill rotWithShape="1">
          <a:blip r:embed="rId4">
            <a:alphaModFix/>
          </a:blip>
          <a:srcRect b="0" l="0" r="21358" t="0"/>
          <a:stretch/>
        </p:blipFill>
        <p:spPr>
          <a:xfrm rot="5400000">
            <a:off x="4068016" y="770475"/>
            <a:ext cx="2791754" cy="2365228"/>
          </a:xfrm>
          <a:prstGeom prst="rect">
            <a:avLst/>
          </a:prstGeom>
          <a:noFill/>
          <a:ln>
            <a:noFill/>
          </a:ln>
        </p:spPr>
      </p:pic>
      <p:pic>
        <p:nvPicPr>
          <p:cNvPr id="490" name="Google Shape;490;p71"/>
          <p:cNvPicPr preferRelativeResize="0"/>
          <p:nvPr/>
        </p:nvPicPr>
        <p:blipFill rotWithShape="1">
          <a:blip r:embed="rId5">
            <a:alphaModFix/>
          </a:blip>
          <a:srcRect b="20280" l="23861" r="31361" t="0"/>
          <a:stretch/>
        </p:blipFill>
        <p:spPr>
          <a:xfrm>
            <a:off x="5579377" y="1677413"/>
            <a:ext cx="2906625" cy="3450375"/>
          </a:xfrm>
          <a:prstGeom prst="rect">
            <a:avLst/>
          </a:prstGeom>
          <a:noFill/>
          <a:ln>
            <a:noFill/>
          </a:ln>
        </p:spPr>
      </p:pic>
      <p:sp>
        <p:nvSpPr>
          <p:cNvPr id="491" name="Google Shape;491;p71"/>
          <p:cNvSpPr txBox="1"/>
          <p:nvPr/>
        </p:nvSpPr>
        <p:spPr>
          <a:xfrm>
            <a:off x="1225687" y="1635384"/>
            <a:ext cx="555600" cy="4767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i="1" lang="en" sz="2700">
                <a:solidFill>
                  <a:srgbClr val="744C34"/>
                </a:solidFill>
                <a:latin typeface="Cormorant Garamond SemiBold"/>
                <a:ea typeface="Cormorant Garamond SemiBold"/>
                <a:cs typeface="Cormorant Garamond SemiBold"/>
                <a:sym typeface="Cormorant Garamond SemiBold"/>
              </a:rPr>
              <a:t>in</a:t>
            </a:r>
            <a:endParaRPr i="1" sz="2700">
              <a:solidFill>
                <a:srgbClr val="744C34"/>
              </a:solidFill>
              <a:latin typeface="Cormorant Garamond SemiBold"/>
              <a:ea typeface="Cormorant Garamond SemiBold"/>
              <a:cs typeface="Cormorant Garamond SemiBold"/>
              <a:sym typeface="Cormorant Garamond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2"/>
          <p:cNvSpPr txBox="1"/>
          <p:nvPr>
            <p:ph idx="1" type="body"/>
          </p:nvPr>
        </p:nvSpPr>
        <p:spPr>
          <a:xfrm rot="-5400000">
            <a:off x="-146911" y="2221244"/>
            <a:ext cx="3573000" cy="6993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4300"/>
              <a:buNone/>
            </a:pPr>
            <a:r>
              <a:rPr lang="en"/>
              <a:t>PRECEDENTS</a:t>
            </a:r>
            <a:endParaRPr/>
          </a:p>
        </p:txBody>
      </p:sp>
      <p:sp>
        <p:nvSpPr>
          <p:cNvPr id="497" name="Google Shape;497;p72"/>
          <p:cNvSpPr/>
          <p:nvPr/>
        </p:nvSpPr>
        <p:spPr>
          <a:xfrm>
            <a:off x="8461048" y="578105"/>
            <a:ext cx="130800" cy="131100"/>
          </a:xfrm>
          <a:prstGeom prst="rect">
            <a:avLst/>
          </a:prstGeom>
          <a:solidFill>
            <a:srgbClr val="A8BCC3"/>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Work Sans"/>
              <a:ea typeface="Work Sans"/>
              <a:cs typeface="Work Sans"/>
              <a:sym typeface="Work Sans"/>
            </a:endParaRPr>
          </a:p>
        </p:txBody>
      </p:sp>
      <p:sp>
        <p:nvSpPr>
          <p:cNvPr id="498" name="Google Shape;498;p72"/>
          <p:cNvSpPr/>
          <p:nvPr/>
        </p:nvSpPr>
        <p:spPr>
          <a:xfrm>
            <a:off x="8461048" y="1137895"/>
            <a:ext cx="130800" cy="131100"/>
          </a:xfrm>
          <a:prstGeom prst="rect">
            <a:avLst/>
          </a:prstGeom>
          <a:solidFill>
            <a:srgbClr val="E6DFD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Work Sans"/>
              <a:ea typeface="Work Sans"/>
              <a:cs typeface="Work Sans"/>
              <a:sym typeface="Work Sans"/>
            </a:endParaRPr>
          </a:p>
        </p:txBody>
      </p:sp>
      <p:sp>
        <p:nvSpPr>
          <p:cNvPr id="499" name="Google Shape;499;p72"/>
          <p:cNvSpPr/>
          <p:nvPr/>
        </p:nvSpPr>
        <p:spPr>
          <a:xfrm>
            <a:off x="8461048" y="1697685"/>
            <a:ext cx="130800" cy="131100"/>
          </a:xfrm>
          <a:prstGeom prst="rect">
            <a:avLst/>
          </a:prstGeom>
          <a:solidFill>
            <a:srgbClr val="E0C3AE"/>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Work Sans"/>
              <a:ea typeface="Work Sans"/>
              <a:cs typeface="Work Sans"/>
              <a:sym typeface="Work Sans"/>
            </a:endParaRPr>
          </a:p>
        </p:txBody>
      </p:sp>
      <p:sp>
        <p:nvSpPr>
          <p:cNvPr id="500" name="Google Shape;500;p72"/>
          <p:cNvSpPr/>
          <p:nvPr/>
        </p:nvSpPr>
        <p:spPr>
          <a:xfrm>
            <a:off x="8461048" y="2257475"/>
            <a:ext cx="130800" cy="131100"/>
          </a:xfrm>
          <a:prstGeom prst="rect">
            <a:avLst/>
          </a:prstGeom>
          <a:solidFill>
            <a:srgbClr val="744C34"/>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Work Sans"/>
              <a:ea typeface="Work Sans"/>
              <a:cs typeface="Work Sans"/>
              <a:sym typeface="Work Sans"/>
            </a:endParaRPr>
          </a:p>
        </p:txBody>
      </p:sp>
      <p:sp>
        <p:nvSpPr>
          <p:cNvPr id="501" name="Google Shape;501;p72"/>
          <p:cNvSpPr/>
          <p:nvPr/>
        </p:nvSpPr>
        <p:spPr>
          <a:xfrm>
            <a:off x="6017826" y="3793331"/>
            <a:ext cx="2210700" cy="720900"/>
          </a:xfrm>
          <a:prstGeom prst="rect">
            <a:avLst/>
          </a:prstGeom>
          <a:solidFill>
            <a:srgbClr val="744C34"/>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Work Sans"/>
              <a:ea typeface="Work Sans"/>
              <a:cs typeface="Work Sans"/>
              <a:sym typeface="Work Sans"/>
            </a:endParaRPr>
          </a:p>
        </p:txBody>
      </p:sp>
      <p:pic>
        <p:nvPicPr>
          <p:cNvPr id="502" name="Google Shape;502;p72"/>
          <p:cNvPicPr preferRelativeResize="0"/>
          <p:nvPr/>
        </p:nvPicPr>
        <p:blipFill>
          <a:blip r:embed="rId3">
            <a:alphaModFix/>
          </a:blip>
          <a:stretch>
            <a:fillRect/>
          </a:stretch>
        </p:blipFill>
        <p:spPr>
          <a:xfrm rot="5400000">
            <a:off x="5587164" y="1005601"/>
            <a:ext cx="3072030" cy="2217066"/>
          </a:xfrm>
          <a:prstGeom prst="rect">
            <a:avLst/>
          </a:prstGeom>
          <a:noFill/>
          <a:ln>
            <a:noFill/>
          </a:ln>
        </p:spPr>
      </p:pic>
      <p:pic>
        <p:nvPicPr>
          <p:cNvPr id="503" name="Google Shape;503;p72"/>
          <p:cNvPicPr preferRelativeResize="0"/>
          <p:nvPr/>
        </p:nvPicPr>
        <p:blipFill rotWithShape="1">
          <a:blip r:embed="rId4">
            <a:alphaModFix/>
          </a:blip>
          <a:srcRect b="0" l="0" r="0" t="15511"/>
          <a:stretch/>
        </p:blipFill>
        <p:spPr>
          <a:xfrm>
            <a:off x="3050631" y="578110"/>
            <a:ext cx="2813880" cy="1897201"/>
          </a:xfrm>
          <a:prstGeom prst="rect">
            <a:avLst/>
          </a:prstGeom>
          <a:noFill/>
          <a:ln>
            <a:noFill/>
          </a:ln>
        </p:spPr>
      </p:pic>
      <p:pic>
        <p:nvPicPr>
          <p:cNvPr id="504" name="Google Shape;504;p72"/>
          <p:cNvPicPr preferRelativeResize="0"/>
          <p:nvPr/>
        </p:nvPicPr>
        <p:blipFill>
          <a:blip r:embed="rId5">
            <a:alphaModFix/>
          </a:blip>
          <a:stretch>
            <a:fillRect/>
          </a:stretch>
        </p:blipFill>
        <p:spPr>
          <a:xfrm>
            <a:off x="3053556" y="2646764"/>
            <a:ext cx="2801725" cy="1867087"/>
          </a:xfrm>
          <a:prstGeom prst="rect">
            <a:avLst/>
          </a:prstGeom>
          <a:noFill/>
          <a:ln>
            <a:noFill/>
          </a:ln>
        </p:spPr>
      </p:pic>
      <p:sp>
        <p:nvSpPr>
          <p:cNvPr id="505" name="Google Shape;505;p72"/>
          <p:cNvSpPr txBox="1"/>
          <p:nvPr>
            <p:ph idx="4294967295" type="body"/>
          </p:nvPr>
        </p:nvSpPr>
        <p:spPr>
          <a:xfrm>
            <a:off x="3759968" y="211247"/>
            <a:ext cx="1624200" cy="1953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chemeClr val="dk1"/>
              </a:buClr>
              <a:buSzPts val="900"/>
              <a:buNone/>
            </a:pPr>
            <a:r>
              <a:rPr lang="en" sz="900"/>
              <a:t>HYBRID LIVING MATERIALS</a:t>
            </a:r>
            <a:endParaRPr sz="900"/>
          </a:p>
        </p:txBody>
      </p:sp>
      <p:sp>
        <p:nvSpPr>
          <p:cNvPr id="506" name="Google Shape;506;p72"/>
          <p:cNvSpPr txBox="1"/>
          <p:nvPr>
            <p:ph idx="4294967295" type="body"/>
          </p:nvPr>
        </p:nvSpPr>
        <p:spPr>
          <a:xfrm>
            <a:off x="3007633" y="4685541"/>
            <a:ext cx="2899800" cy="1953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chemeClr val="dk1"/>
              </a:buClr>
              <a:buSzPts val="900"/>
              <a:buNone/>
            </a:pPr>
            <a:r>
              <a:rPr lang="en" sz="900"/>
              <a:t>SOFT ROBOTIC BUILDING SKINS PROTOTYPE</a:t>
            </a:r>
            <a:endParaRPr sz="900"/>
          </a:p>
        </p:txBody>
      </p:sp>
      <p:sp>
        <p:nvSpPr>
          <p:cNvPr id="507" name="Google Shape;507;p72"/>
          <p:cNvSpPr txBox="1"/>
          <p:nvPr>
            <p:ph idx="4294967295" type="body"/>
          </p:nvPr>
        </p:nvSpPr>
        <p:spPr>
          <a:xfrm>
            <a:off x="6218907" y="239522"/>
            <a:ext cx="1808400" cy="1953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chemeClr val="dk1"/>
              </a:buClr>
              <a:buSzPts val="900"/>
              <a:buNone/>
            </a:pPr>
            <a:r>
              <a:rPr lang="en" sz="900"/>
              <a:t>FABER FUTURES</a:t>
            </a:r>
            <a:endParaRPr sz="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3"/>
          <p:cNvSpPr txBox="1"/>
          <p:nvPr>
            <p:ph idx="1" type="body"/>
          </p:nvPr>
        </p:nvSpPr>
        <p:spPr>
          <a:xfrm>
            <a:off x="2336583" y="378644"/>
            <a:ext cx="4470900" cy="699600"/>
          </a:xfrm>
          <a:prstGeom prst="rect">
            <a:avLst/>
          </a:prstGeom>
          <a:noFill/>
          <a:ln>
            <a:noFill/>
          </a:ln>
        </p:spPr>
        <p:txBody>
          <a:bodyPr anchorCtr="0" anchor="t" bIns="17125" lIns="34275" spcFirstLastPara="1" rIns="34275" wrap="square" tIns="17125">
            <a:noAutofit/>
          </a:bodyPr>
          <a:lstStyle/>
          <a:p>
            <a:pPr indent="0" lvl="0" marL="0" rtl="0" algn="ctr">
              <a:lnSpc>
                <a:spcPct val="100000"/>
              </a:lnSpc>
              <a:spcBef>
                <a:spcPts val="0"/>
              </a:spcBef>
              <a:spcAft>
                <a:spcPts val="0"/>
              </a:spcAft>
              <a:buClr>
                <a:srgbClr val="744C34"/>
              </a:buClr>
              <a:buSzPts val="4300"/>
              <a:buNone/>
            </a:pPr>
            <a:r>
              <a:rPr lang="en"/>
              <a:t>Prototypes</a:t>
            </a:r>
            <a:endParaRPr>
              <a:latin typeface="Cormorant Garamond SemiBold"/>
              <a:ea typeface="Cormorant Garamond SemiBold"/>
              <a:cs typeface="Cormorant Garamond SemiBold"/>
              <a:sym typeface="Cormorant Garamond SemiBold"/>
            </a:endParaRPr>
          </a:p>
        </p:txBody>
      </p:sp>
      <p:pic>
        <p:nvPicPr>
          <p:cNvPr id="513" name="Google Shape;513;p73"/>
          <p:cNvPicPr preferRelativeResize="0"/>
          <p:nvPr/>
        </p:nvPicPr>
        <p:blipFill rotWithShape="1">
          <a:blip r:embed="rId3">
            <a:alphaModFix/>
          </a:blip>
          <a:srcRect b="6515" l="26512" r="12749" t="0"/>
          <a:stretch/>
        </p:blipFill>
        <p:spPr>
          <a:xfrm rot="5400000">
            <a:off x="1245799" y="1327186"/>
            <a:ext cx="1571981" cy="1586935"/>
          </a:xfrm>
          <a:prstGeom prst="rect">
            <a:avLst/>
          </a:prstGeom>
          <a:noFill/>
          <a:ln>
            <a:noFill/>
          </a:ln>
        </p:spPr>
      </p:pic>
      <p:pic>
        <p:nvPicPr>
          <p:cNvPr id="514" name="Google Shape;514;p73"/>
          <p:cNvPicPr preferRelativeResize="0"/>
          <p:nvPr/>
        </p:nvPicPr>
        <p:blipFill rotWithShape="1">
          <a:blip r:embed="rId4">
            <a:alphaModFix/>
          </a:blip>
          <a:srcRect b="0" l="23747" r="8939" t="0"/>
          <a:stretch/>
        </p:blipFill>
        <p:spPr>
          <a:xfrm>
            <a:off x="2982020" y="1334663"/>
            <a:ext cx="1586933" cy="1571980"/>
          </a:xfrm>
          <a:prstGeom prst="rect">
            <a:avLst/>
          </a:prstGeom>
          <a:noFill/>
          <a:ln>
            <a:noFill/>
          </a:ln>
        </p:spPr>
      </p:pic>
      <p:pic>
        <p:nvPicPr>
          <p:cNvPr id="515" name="Google Shape;515;p73"/>
          <p:cNvPicPr preferRelativeResize="0"/>
          <p:nvPr/>
        </p:nvPicPr>
        <p:blipFill rotWithShape="1">
          <a:blip r:embed="rId5">
            <a:alphaModFix/>
          </a:blip>
          <a:srcRect b="30982" l="0" r="6638" t="0"/>
          <a:stretch/>
        </p:blipFill>
        <p:spPr>
          <a:xfrm>
            <a:off x="4723790" y="1334663"/>
            <a:ext cx="1594594" cy="1571980"/>
          </a:xfrm>
          <a:prstGeom prst="rect">
            <a:avLst/>
          </a:prstGeom>
          <a:noFill/>
          <a:ln>
            <a:noFill/>
          </a:ln>
        </p:spPr>
      </p:pic>
      <p:pic>
        <p:nvPicPr>
          <p:cNvPr id="516" name="Google Shape;516;p73"/>
          <p:cNvPicPr preferRelativeResize="0"/>
          <p:nvPr/>
        </p:nvPicPr>
        <p:blipFill rotWithShape="1">
          <a:blip r:embed="rId6">
            <a:alphaModFix/>
          </a:blip>
          <a:srcRect b="17237" l="0" r="0" t="9287"/>
          <a:stretch/>
        </p:blipFill>
        <p:spPr>
          <a:xfrm>
            <a:off x="6475121" y="1334662"/>
            <a:ext cx="1586935" cy="1554860"/>
          </a:xfrm>
          <a:prstGeom prst="rect">
            <a:avLst/>
          </a:prstGeom>
          <a:noFill/>
          <a:ln>
            <a:noFill/>
          </a:ln>
        </p:spPr>
      </p:pic>
      <p:pic>
        <p:nvPicPr>
          <p:cNvPr id="517" name="Google Shape;517;p73"/>
          <p:cNvPicPr preferRelativeResize="0"/>
          <p:nvPr/>
        </p:nvPicPr>
        <p:blipFill rotWithShape="1">
          <a:blip r:embed="rId7">
            <a:alphaModFix/>
          </a:blip>
          <a:srcRect b="12034" l="0" r="0" t="12034"/>
          <a:stretch/>
        </p:blipFill>
        <p:spPr>
          <a:xfrm>
            <a:off x="1238328" y="3027731"/>
            <a:ext cx="1586933" cy="1554864"/>
          </a:xfrm>
          <a:prstGeom prst="rect">
            <a:avLst/>
          </a:prstGeom>
          <a:noFill/>
          <a:ln>
            <a:noFill/>
          </a:ln>
        </p:spPr>
      </p:pic>
      <p:pic>
        <p:nvPicPr>
          <p:cNvPr id="518" name="Google Shape;518;p73"/>
          <p:cNvPicPr preferRelativeResize="0"/>
          <p:nvPr/>
        </p:nvPicPr>
        <p:blipFill rotWithShape="1">
          <a:blip r:embed="rId8">
            <a:alphaModFix/>
          </a:blip>
          <a:srcRect b="0" l="24029" r="617" t="0"/>
          <a:stretch/>
        </p:blipFill>
        <p:spPr>
          <a:xfrm>
            <a:off x="2978190" y="3027731"/>
            <a:ext cx="1594594" cy="1554861"/>
          </a:xfrm>
          <a:prstGeom prst="rect">
            <a:avLst/>
          </a:prstGeom>
          <a:noFill/>
          <a:ln>
            <a:noFill/>
          </a:ln>
        </p:spPr>
      </p:pic>
      <p:pic>
        <p:nvPicPr>
          <p:cNvPr id="519" name="Google Shape;519;p73"/>
          <p:cNvPicPr preferRelativeResize="0"/>
          <p:nvPr/>
        </p:nvPicPr>
        <p:blipFill rotWithShape="1">
          <a:blip r:embed="rId9">
            <a:alphaModFix/>
          </a:blip>
          <a:srcRect b="9073" l="19766" r="20025" t="2139"/>
          <a:stretch/>
        </p:blipFill>
        <p:spPr>
          <a:xfrm>
            <a:off x="4733416" y="3027731"/>
            <a:ext cx="1583025" cy="1554861"/>
          </a:xfrm>
          <a:prstGeom prst="rect">
            <a:avLst/>
          </a:prstGeom>
          <a:noFill/>
          <a:ln>
            <a:noFill/>
          </a:ln>
        </p:spPr>
      </p:pic>
      <p:pic>
        <p:nvPicPr>
          <p:cNvPr id="520" name="Google Shape;520;p73"/>
          <p:cNvPicPr preferRelativeResize="0"/>
          <p:nvPr/>
        </p:nvPicPr>
        <p:blipFill rotWithShape="1">
          <a:blip r:embed="rId10">
            <a:alphaModFix/>
          </a:blip>
          <a:srcRect b="20417" l="4749" r="48595" t="9613"/>
          <a:stretch/>
        </p:blipFill>
        <p:spPr>
          <a:xfrm>
            <a:off x="6475126" y="3019172"/>
            <a:ext cx="1583017" cy="15719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4"/>
          <p:cNvSpPr txBox="1"/>
          <p:nvPr>
            <p:ph idx="1" type="body"/>
          </p:nvPr>
        </p:nvSpPr>
        <p:spPr>
          <a:xfrm>
            <a:off x="889281" y="380490"/>
            <a:ext cx="2741400" cy="13614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744C34"/>
              </a:buClr>
              <a:buSzPts val="4300"/>
              <a:buNone/>
            </a:pPr>
            <a:r>
              <a:rPr lang="en"/>
              <a:t>FINAL BUILD</a:t>
            </a:r>
            <a:endParaRPr/>
          </a:p>
        </p:txBody>
      </p:sp>
      <p:pic>
        <p:nvPicPr>
          <p:cNvPr id="526" name="Google Shape;526;p74"/>
          <p:cNvPicPr preferRelativeResize="0"/>
          <p:nvPr/>
        </p:nvPicPr>
        <p:blipFill>
          <a:blip r:embed="rId3">
            <a:alphaModFix/>
          </a:blip>
          <a:stretch>
            <a:fillRect/>
          </a:stretch>
        </p:blipFill>
        <p:spPr>
          <a:xfrm>
            <a:off x="3630662" y="3569330"/>
            <a:ext cx="2358593" cy="1573965"/>
          </a:xfrm>
          <a:prstGeom prst="rect">
            <a:avLst/>
          </a:prstGeom>
          <a:noFill/>
          <a:ln>
            <a:noFill/>
          </a:ln>
        </p:spPr>
      </p:pic>
      <p:pic>
        <p:nvPicPr>
          <p:cNvPr id="527" name="Google Shape;527;p74"/>
          <p:cNvPicPr preferRelativeResize="0"/>
          <p:nvPr/>
        </p:nvPicPr>
        <p:blipFill>
          <a:blip r:embed="rId4">
            <a:alphaModFix/>
          </a:blip>
          <a:stretch>
            <a:fillRect/>
          </a:stretch>
        </p:blipFill>
        <p:spPr>
          <a:xfrm>
            <a:off x="6692008" y="2713631"/>
            <a:ext cx="1452716" cy="968477"/>
          </a:xfrm>
          <a:prstGeom prst="rect">
            <a:avLst/>
          </a:prstGeom>
          <a:noFill/>
          <a:ln>
            <a:noFill/>
          </a:ln>
        </p:spPr>
      </p:pic>
      <p:pic>
        <p:nvPicPr>
          <p:cNvPr id="528" name="Google Shape;528;p74"/>
          <p:cNvPicPr preferRelativeResize="0"/>
          <p:nvPr/>
        </p:nvPicPr>
        <p:blipFill rotWithShape="1">
          <a:blip r:embed="rId5">
            <a:alphaModFix/>
          </a:blip>
          <a:srcRect b="0" l="0" r="5150" t="0"/>
          <a:stretch/>
        </p:blipFill>
        <p:spPr>
          <a:xfrm rot="-5400000">
            <a:off x="5686308" y="1075250"/>
            <a:ext cx="3464119" cy="2426338"/>
          </a:xfrm>
          <a:prstGeom prst="rect">
            <a:avLst/>
          </a:prstGeom>
          <a:noFill/>
          <a:ln>
            <a:noFill/>
          </a:ln>
        </p:spPr>
      </p:pic>
      <p:pic>
        <p:nvPicPr>
          <p:cNvPr id="529" name="Google Shape;529;p74"/>
          <p:cNvPicPr preferRelativeResize="0"/>
          <p:nvPr/>
        </p:nvPicPr>
        <p:blipFill rotWithShape="1">
          <a:blip r:embed="rId6">
            <a:alphaModFix/>
          </a:blip>
          <a:srcRect b="4745" l="20673" r="33929" t="14830"/>
          <a:stretch/>
        </p:blipFill>
        <p:spPr>
          <a:xfrm>
            <a:off x="3630662" y="557213"/>
            <a:ext cx="2358592" cy="2786063"/>
          </a:xfrm>
          <a:prstGeom prst="rect">
            <a:avLst/>
          </a:prstGeom>
          <a:noFill/>
          <a:ln>
            <a:noFill/>
          </a:ln>
        </p:spPr>
      </p:pic>
      <p:pic>
        <p:nvPicPr>
          <p:cNvPr id="530" name="Google Shape;530;p74"/>
          <p:cNvPicPr preferRelativeResize="0"/>
          <p:nvPr/>
        </p:nvPicPr>
        <p:blipFill rotWithShape="1">
          <a:blip r:embed="rId7">
            <a:alphaModFix/>
          </a:blip>
          <a:srcRect b="0" l="10412" r="14132" t="0"/>
          <a:stretch/>
        </p:blipFill>
        <p:spPr>
          <a:xfrm>
            <a:off x="698309" y="2232075"/>
            <a:ext cx="2716410" cy="2400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5"/>
          <p:cNvSpPr txBox="1"/>
          <p:nvPr>
            <p:ph idx="1" type="body"/>
          </p:nvPr>
        </p:nvSpPr>
        <p:spPr>
          <a:xfrm>
            <a:off x="1024784" y="1403180"/>
            <a:ext cx="3202200" cy="1361400"/>
          </a:xfrm>
          <a:prstGeom prst="rect">
            <a:avLst/>
          </a:prstGeom>
          <a:noFill/>
          <a:ln>
            <a:noFill/>
          </a:ln>
        </p:spPr>
        <p:txBody>
          <a:bodyPr anchorCtr="0" anchor="t" bIns="17125" lIns="34275" spcFirstLastPara="1" rIns="34275" wrap="square" tIns="17125">
            <a:noAutofit/>
          </a:bodyPr>
          <a:lstStyle/>
          <a:p>
            <a:pPr indent="0" lvl="0" marL="0" rtl="0" algn="l">
              <a:lnSpc>
                <a:spcPct val="100000"/>
              </a:lnSpc>
              <a:spcBef>
                <a:spcPts val="0"/>
              </a:spcBef>
              <a:spcAft>
                <a:spcPts val="0"/>
              </a:spcAft>
              <a:buClr>
                <a:srgbClr val="744C34"/>
              </a:buClr>
              <a:buSzPts val="4300"/>
              <a:buNone/>
            </a:pPr>
            <a:r>
              <a:rPr lang="en" sz="3700"/>
              <a:t>OPEN</a:t>
            </a:r>
            <a:r>
              <a:rPr lang="en" sz="3700">
                <a:latin typeface="Cormorant Garamond SemiBold"/>
                <a:ea typeface="Cormorant Garamond SemiBold"/>
                <a:cs typeface="Cormorant Garamond SemiBold"/>
                <a:sym typeface="Cormorant Garamond SemiBold"/>
              </a:rPr>
              <a:t> — </a:t>
            </a:r>
            <a:endParaRPr sz="3700"/>
          </a:p>
          <a:p>
            <a:pPr indent="0" lvl="0" marL="0" rtl="0" algn="l">
              <a:lnSpc>
                <a:spcPct val="100000"/>
              </a:lnSpc>
              <a:spcBef>
                <a:spcPts val="0"/>
              </a:spcBef>
              <a:spcAft>
                <a:spcPts val="0"/>
              </a:spcAft>
              <a:buClr>
                <a:srgbClr val="744C34"/>
              </a:buClr>
              <a:buSzPts val="4300"/>
              <a:buNone/>
            </a:pPr>
            <a:r>
              <a:rPr lang="en" sz="3700"/>
              <a:t>INNOVATION</a:t>
            </a:r>
            <a:endParaRPr sz="3700">
              <a:latin typeface="Cormorant Garamond SemiBold"/>
              <a:ea typeface="Cormorant Garamond SemiBold"/>
              <a:cs typeface="Cormorant Garamond SemiBold"/>
              <a:sym typeface="Cormorant Garamond SemiBold"/>
            </a:endParaRPr>
          </a:p>
        </p:txBody>
      </p:sp>
      <p:pic>
        <p:nvPicPr>
          <p:cNvPr id="536" name="Google Shape;536;p75"/>
          <p:cNvPicPr preferRelativeResize="0"/>
          <p:nvPr/>
        </p:nvPicPr>
        <p:blipFill rotWithShape="1">
          <a:blip r:embed="rId3">
            <a:alphaModFix/>
          </a:blip>
          <a:srcRect b="0" l="7859" r="0" t="11229"/>
          <a:stretch/>
        </p:blipFill>
        <p:spPr>
          <a:xfrm rot="-5400000">
            <a:off x="5684231" y="1163185"/>
            <a:ext cx="4111013" cy="2813343"/>
          </a:xfrm>
          <a:prstGeom prst="rect">
            <a:avLst/>
          </a:prstGeom>
          <a:noFill/>
          <a:ln>
            <a:noFill/>
          </a:ln>
        </p:spPr>
      </p:pic>
      <p:pic>
        <p:nvPicPr>
          <p:cNvPr id="537" name="Google Shape;537;p75"/>
          <p:cNvPicPr preferRelativeResize="0"/>
          <p:nvPr/>
        </p:nvPicPr>
        <p:blipFill rotWithShape="1">
          <a:blip r:embed="rId4">
            <a:alphaModFix/>
          </a:blip>
          <a:srcRect b="0" l="11668" r="0" t="0"/>
          <a:stretch/>
        </p:blipFill>
        <p:spPr>
          <a:xfrm>
            <a:off x="4515453" y="1062994"/>
            <a:ext cx="3993791" cy="3017512"/>
          </a:xfrm>
          <a:prstGeom prst="rect">
            <a:avLst/>
          </a:prstGeom>
          <a:noFill/>
          <a:ln>
            <a:noFill/>
          </a:ln>
        </p:spPr>
      </p:pic>
      <p:sp>
        <p:nvSpPr>
          <p:cNvPr id="538" name="Google Shape;538;p75"/>
          <p:cNvSpPr txBox="1"/>
          <p:nvPr>
            <p:ph idx="4" type="body"/>
          </p:nvPr>
        </p:nvSpPr>
        <p:spPr>
          <a:xfrm>
            <a:off x="922558" y="3135966"/>
            <a:ext cx="2940300" cy="995400"/>
          </a:xfrm>
          <a:prstGeom prst="rect">
            <a:avLst/>
          </a:prstGeom>
          <a:noFill/>
          <a:ln>
            <a:noFill/>
          </a:ln>
        </p:spPr>
        <p:txBody>
          <a:bodyPr anchorCtr="0" anchor="t" bIns="17125" lIns="34275" spcFirstLastPara="1" rIns="34275" wrap="square" tIns="17125">
            <a:noAutofit/>
          </a:bodyPr>
          <a:lstStyle/>
          <a:p>
            <a:pPr indent="0" lvl="0" marL="0" rtl="0" algn="just">
              <a:lnSpc>
                <a:spcPct val="150000"/>
              </a:lnSpc>
              <a:spcBef>
                <a:spcPts val="0"/>
              </a:spcBef>
              <a:spcAft>
                <a:spcPts val="0"/>
              </a:spcAft>
              <a:buClr>
                <a:srgbClr val="7F7F7F"/>
              </a:buClr>
              <a:buSzPts val="700"/>
              <a:buNone/>
            </a:pPr>
            <a:r>
              <a:rPr b="1" lang="en"/>
              <a:t>SUSTAIN:</a:t>
            </a:r>
            <a:r>
              <a:rPr lang="en"/>
              <a:t> HELP US RELY ON SUSTAINABLE ENERGY/SOURCES</a:t>
            </a:r>
            <a:endParaRPr/>
          </a:p>
          <a:p>
            <a:pPr indent="0" lvl="0" marL="0" rtl="0" algn="just">
              <a:lnSpc>
                <a:spcPct val="150000"/>
              </a:lnSpc>
              <a:spcBef>
                <a:spcPts val="0"/>
              </a:spcBef>
              <a:spcAft>
                <a:spcPts val="0"/>
              </a:spcAft>
              <a:buClr>
                <a:srgbClr val="7F7F7F"/>
              </a:buClr>
              <a:buSzPts val="700"/>
              <a:buNone/>
            </a:pPr>
            <a:r>
              <a:rPr b="1" lang="en"/>
              <a:t>HARVEST:</a:t>
            </a:r>
            <a:r>
              <a:rPr lang="en"/>
              <a:t> HARVEST THE POWER OF MICROORGANISMS AND BIOTECHNOLOGY</a:t>
            </a:r>
            <a:endParaRPr/>
          </a:p>
          <a:p>
            <a:pPr indent="0" lvl="0" marL="0" rtl="0" algn="just">
              <a:lnSpc>
                <a:spcPct val="150000"/>
              </a:lnSpc>
              <a:spcBef>
                <a:spcPts val="0"/>
              </a:spcBef>
              <a:spcAft>
                <a:spcPts val="0"/>
              </a:spcAft>
              <a:buClr>
                <a:srgbClr val="7F7F7F"/>
              </a:buClr>
              <a:buSzPts val="700"/>
              <a:buNone/>
            </a:pPr>
            <a:r>
              <a:rPr b="1" lang="en"/>
              <a:t>INSPIRE:</a:t>
            </a:r>
            <a:r>
              <a:rPr lang="en"/>
              <a:t> PROVIDE NEW SPATIAL EXPERIENCES</a:t>
            </a:r>
            <a:endParaRPr/>
          </a:p>
          <a:p>
            <a:pPr indent="0" lvl="0" marL="0" rtl="0" algn="just">
              <a:lnSpc>
                <a:spcPct val="150000"/>
              </a:lnSpc>
              <a:spcBef>
                <a:spcPts val="0"/>
              </a:spcBef>
              <a:spcAft>
                <a:spcPts val="0"/>
              </a:spcAft>
              <a:buClr>
                <a:srgbClr val="7F7F7F"/>
              </a:buClr>
              <a:buSzPts val="700"/>
              <a:buNone/>
            </a:pPr>
            <a:r>
              <a:t/>
            </a:r>
            <a:endParaRPr/>
          </a:p>
          <a:p>
            <a:pPr indent="0" lvl="0" marL="0" rtl="0" algn="ctr">
              <a:lnSpc>
                <a:spcPct val="150000"/>
              </a:lnSpc>
              <a:spcBef>
                <a:spcPts val="0"/>
              </a:spcBef>
              <a:spcAft>
                <a:spcPts val="0"/>
              </a:spcAft>
              <a:buClr>
                <a:srgbClr val="7F7F7F"/>
              </a:buClr>
              <a:buSzPts val="700"/>
              <a:buNone/>
            </a:pPr>
            <a:r>
              <a:rPr b="1" lang="en"/>
              <a:t>THE BIO-ACTUATION INTERACTIVE INTERFACE</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